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0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1" d="100"/>
          <a:sy n="131" d="100"/>
        </p:scale>
        <p:origin x="104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2020. 10. 26.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2020. 10. 26.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2020. 10. 26.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2020. 10. 26.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2020. 10. 26.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2020. 10. 26.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2020. 10. 26.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2020. 10. 26.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2020. 10. 26.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2020. 10. 26.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CDE75-89FD-47D4-96B5-7D53BD2E92D4}" type="datetimeFigureOut">
              <a:rPr lang="hu-HU" smtClean="0"/>
              <a:pPr/>
              <a:t>2020. 10. 26.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CDE75-89FD-47D4-96B5-7D53BD2E92D4}" type="datetimeFigureOut">
              <a:rPr lang="hu-HU" smtClean="0"/>
              <a:pPr/>
              <a:t>2020. 10. 26.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01B6B-DBA4-45B4-AC3D-5BEE23A6DF66}" type="slidenum">
              <a:rPr lang="hu-HU" smtClean="0"/>
              <a:pPr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AI, </a:t>
            </a:r>
            <a:r>
              <a:rPr lang="en-US" dirty="0" err="1" smtClean="0"/>
              <a:t>Navigáció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00034" y="4857760"/>
            <a:ext cx="8229600" cy="1454129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Komplikálttá</a:t>
            </a:r>
            <a:r>
              <a:rPr lang="en-US" dirty="0" smtClean="0"/>
              <a:t> </a:t>
            </a:r>
            <a:r>
              <a:rPr lang="en-US" dirty="0" err="1" smtClean="0"/>
              <a:t>válhat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hu-HU" dirty="0" smtClean="0"/>
              <a:t>A </a:t>
            </a:r>
            <a:r>
              <a:rPr lang="hu-HU" dirty="0" err="1" smtClean="0"/>
              <a:t>Unity</a:t>
            </a:r>
            <a:r>
              <a:rPr lang="hu-HU" dirty="0" smtClean="0"/>
              <a:t> </a:t>
            </a:r>
            <a:r>
              <a:rPr lang="en-US" dirty="0" err="1" smtClean="0"/>
              <a:t>MecAnim</a:t>
            </a:r>
            <a:r>
              <a:rPr lang="en-US" dirty="0" smtClean="0"/>
              <a:t> </a:t>
            </a:r>
            <a:r>
              <a:rPr lang="en-US" dirty="0" err="1" smtClean="0"/>
              <a:t>rendszer</a:t>
            </a:r>
            <a:r>
              <a:rPr lang="hu-HU" dirty="0" smtClean="0"/>
              <a:t>e</a:t>
            </a:r>
            <a:r>
              <a:rPr lang="en-US" dirty="0" smtClean="0"/>
              <a:t> is </a:t>
            </a:r>
            <a:r>
              <a:rPr lang="en-US" dirty="0" err="1" smtClean="0"/>
              <a:t>ilyen</a:t>
            </a:r>
            <a:r>
              <a:rPr lang="en-US" dirty="0" smtClean="0"/>
              <a:t>)</a:t>
            </a:r>
            <a:endParaRPr lang="hu-H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074" y="137906"/>
            <a:ext cx="8882082" cy="4434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618856" cy="1143000"/>
          </a:xfrm>
        </p:spPr>
        <p:txBody>
          <a:bodyPr/>
          <a:lstStyle/>
          <a:p>
            <a:r>
              <a:rPr lang="hu-HU" dirty="0" smtClean="0"/>
              <a:t>Példa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23528" y="3140968"/>
            <a:ext cx="3816424" cy="3013795"/>
          </a:xfrm>
        </p:spPr>
        <p:txBody>
          <a:bodyPr>
            <a:normAutofit/>
          </a:bodyPr>
          <a:lstStyle/>
          <a:p>
            <a:r>
              <a:rPr lang="hu-HU" sz="2000" dirty="0" smtClean="0"/>
              <a:t>Focis játék, korábbi diplomaterv</a:t>
            </a:r>
            <a:endParaRPr lang="en-US" sz="20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404664"/>
            <a:ext cx="4407827" cy="618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98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4929198"/>
            <a:ext cx="8229600" cy="1857364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Hierarchikus</a:t>
            </a:r>
            <a:r>
              <a:rPr lang="en-US" dirty="0" smtClean="0"/>
              <a:t> </a:t>
            </a:r>
            <a:r>
              <a:rPr lang="en-US" dirty="0" err="1" smtClean="0"/>
              <a:t>felépítés</a:t>
            </a:r>
            <a:endParaRPr lang="en-US" dirty="0" smtClean="0"/>
          </a:p>
          <a:p>
            <a:r>
              <a:rPr lang="en-US" dirty="0" err="1" smtClean="0"/>
              <a:t>Komplexebb</a:t>
            </a:r>
            <a:r>
              <a:rPr lang="en-US" dirty="0" smtClean="0"/>
              <a:t> </a:t>
            </a:r>
            <a:r>
              <a:rPr lang="en-US" dirty="0" err="1" smtClean="0"/>
              <a:t>viselkedést</a:t>
            </a:r>
            <a:r>
              <a:rPr lang="en-US" dirty="0" smtClean="0"/>
              <a:t> </a:t>
            </a:r>
            <a:r>
              <a:rPr lang="en-US" dirty="0" err="1" smtClean="0"/>
              <a:t>lehet</a:t>
            </a:r>
            <a:r>
              <a:rPr lang="en-US" dirty="0" smtClean="0"/>
              <a:t> </a:t>
            </a:r>
            <a:r>
              <a:rPr lang="en-US" dirty="0" err="1" smtClean="0"/>
              <a:t>megadni</a:t>
            </a:r>
            <a:endParaRPr lang="en-US" dirty="0" smtClean="0"/>
          </a:p>
          <a:p>
            <a:r>
              <a:rPr lang="hu-HU" dirty="0" smtClean="0"/>
              <a:t>A </a:t>
            </a:r>
            <a:r>
              <a:rPr lang="en-US" dirty="0" smtClean="0"/>
              <a:t>Root-</a:t>
            </a:r>
            <a:r>
              <a:rPr lang="en-US" dirty="0" err="1" smtClean="0"/>
              <a:t>ból</a:t>
            </a:r>
            <a:r>
              <a:rPr lang="en-US" dirty="0" smtClean="0"/>
              <a:t> </a:t>
            </a:r>
            <a:r>
              <a:rPr lang="en-US" dirty="0" err="1" smtClean="0"/>
              <a:t>kezdjük</a:t>
            </a:r>
            <a:r>
              <a:rPr lang="en-US" dirty="0" smtClean="0"/>
              <a:t> el a fa </a:t>
            </a:r>
            <a:r>
              <a:rPr lang="en-US" dirty="0" err="1" smtClean="0"/>
              <a:t>kiértékelését</a:t>
            </a:r>
            <a:endParaRPr lang="en-US" dirty="0" smtClean="0"/>
          </a:p>
          <a:p>
            <a:r>
              <a:rPr lang="en-US" dirty="0" err="1" smtClean="0"/>
              <a:t>Akciók</a:t>
            </a:r>
            <a:r>
              <a:rPr lang="en-US" dirty="0" smtClean="0"/>
              <a:t> </a:t>
            </a:r>
            <a:r>
              <a:rPr lang="en-US" dirty="0" err="1" smtClean="0"/>
              <a:t>végrehajtása</a:t>
            </a:r>
            <a:r>
              <a:rPr lang="en-US" dirty="0" smtClean="0"/>
              <a:t> </a:t>
            </a:r>
            <a:r>
              <a:rPr lang="en-US" dirty="0" err="1" smtClean="0"/>
              <a:t>után</a:t>
            </a:r>
            <a:r>
              <a:rPr lang="en-US" dirty="0" smtClean="0"/>
              <a:t> </a:t>
            </a:r>
            <a:r>
              <a:rPr lang="en-US" dirty="0" err="1" smtClean="0"/>
              <a:t>visszamászunk</a:t>
            </a:r>
            <a:r>
              <a:rPr lang="en-US" dirty="0" smtClean="0"/>
              <a:t> a root-</a:t>
            </a:r>
            <a:r>
              <a:rPr lang="en-US" dirty="0" err="1" smtClean="0"/>
              <a:t>ba</a:t>
            </a:r>
            <a:endParaRPr lang="hu-H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881" y="101600"/>
            <a:ext cx="8976713" cy="4684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158" y="4857760"/>
            <a:ext cx="8229600" cy="1785950"/>
          </a:xfrm>
        </p:spPr>
        <p:txBody>
          <a:bodyPr/>
          <a:lstStyle/>
          <a:p>
            <a:r>
              <a:rPr lang="en-US" dirty="0" err="1" smtClean="0"/>
              <a:t>Cél</a:t>
            </a:r>
            <a:endParaRPr lang="en-US" dirty="0" smtClean="0"/>
          </a:p>
          <a:p>
            <a:r>
              <a:rPr lang="en-US" dirty="0" err="1" smtClean="0"/>
              <a:t>Több</a:t>
            </a:r>
            <a:r>
              <a:rPr lang="en-US" dirty="0" smtClean="0"/>
              <a:t> </a:t>
            </a:r>
            <a:r>
              <a:rPr lang="en-US" dirty="0" err="1" smtClean="0"/>
              <a:t>startégia</a:t>
            </a:r>
            <a:r>
              <a:rPr lang="en-US" dirty="0" smtClean="0"/>
              <a:t>, </a:t>
            </a:r>
            <a:r>
              <a:rPr lang="en-US" dirty="0" err="1" smtClean="0"/>
              <a:t>mellyel</a:t>
            </a:r>
            <a:r>
              <a:rPr lang="en-US" dirty="0" smtClean="0"/>
              <a:t> </a:t>
            </a:r>
            <a:r>
              <a:rPr lang="en-US" dirty="0" err="1" smtClean="0"/>
              <a:t>elérhetjük</a:t>
            </a:r>
            <a:r>
              <a:rPr lang="en-US" dirty="0" smtClean="0"/>
              <a:t> a </a:t>
            </a:r>
            <a:r>
              <a:rPr lang="en-US" dirty="0" err="1" smtClean="0"/>
              <a:t>célt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legkönnyebben</a:t>
            </a:r>
            <a:r>
              <a:rPr lang="en-US" dirty="0" smtClean="0"/>
              <a:t> </a:t>
            </a:r>
            <a:r>
              <a:rPr lang="en-US" dirty="0" err="1" smtClean="0"/>
              <a:t>teljesíthetőt</a:t>
            </a:r>
            <a:r>
              <a:rPr lang="en-US" dirty="0" smtClean="0"/>
              <a:t> </a:t>
            </a:r>
            <a:r>
              <a:rPr lang="en-US" dirty="0" err="1" smtClean="0"/>
              <a:t>választjuk</a:t>
            </a:r>
            <a:endParaRPr lang="hu-H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42852"/>
            <a:ext cx="8848067" cy="4603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Planner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643050"/>
            <a:ext cx="8884965" cy="4643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4857760"/>
            <a:ext cx="8229600" cy="1714512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agy</a:t>
            </a:r>
            <a:r>
              <a:rPr lang="en-US" dirty="0" smtClean="0"/>
              <a:t> </a:t>
            </a:r>
            <a:r>
              <a:rPr lang="en-US" dirty="0" err="1" smtClean="0"/>
              <a:t>működését</a:t>
            </a:r>
            <a:r>
              <a:rPr lang="en-US" dirty="0" smtClean="0"/>
              <a:t> </a:t>
            </a:r>
            <a:r>
              <a:rPr lang="en-US" dirty="0" err="1" smtClean="0"/>
              <a:t>utánozza</a:t>
            </a:r>
            <a:endParaRPr lang="en-US" dirty="0" smtClean="0"/>
          </a:p>
          <a:p>
            <a:r>
              <a:rPr lang="en-US" dirty="0" err="1" smtClean="0"/>
              <a:t>Neuronok</a:t>
            </a:r>
            <a:r>
              <a:rPr lang="en-US" dirty="0" smtClean="0"/>
              <a:t>, </a:t>
            </a:r>
            <a:r>
              <a:rPr lang="en-US" dirty="0" err="1" smtClean="0"/>
              <a:t>inputokkal</a:t>
            </a:r>
            <a:endParaRPr lang="en-US" dirty="0" smtClean="0"/>
          </a:p>
          <a:p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inputok</a:t>
            </a:r>
            <a:r>
              <a:rPr lang="en-US" dirty="0" smtClean="0"/>
              <a:t> </a:t>
            </a:r>
            <a:r>
              <a:rPr lang="en-US" dirty="0" err="1" smtClean="0"/>
              <a:t>adatait</a:t>
            </a:r>
            <a:r>
              <a:rPr lang="en-US" dirty="0" smtClean="0"/>
              <a:t> </a:t>
            </a:r>
            <a:r>
              <a:rPr lang="en-US" dirty="0" err="1" smtClean="0"/>
              <a:t>súlyozva</a:t>
            </a:r>
            <a:r>
              <a:rPr lang="en-US" dirty="0" smtClean="0"/>
              <a:t> </a:t>
            </a:r>
            <a:r>
              <a:rPr lang="en-US" dirty="0" err="1" smtClean="0"/>
              <a:t>összeadjuk</a:t>
            </a:r>
            <a:endParaRPr lang="en-US" dirty="0" smtClean="0"/>
          </a:p>
          <a:p>
            <a:r>
              <a:rPr lang="en-US" dirty="0" smtClean="0"/>
              <a:t>Ezek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meghatározott</a:t>
            </a:r>
            <a:r>
              <a:rPr lang="en-US" dirty="0" smtClean="0"/>
              <a:t> </a:t>
            </a:r>
            <a:r>
              <a:rPr lang="en-US" dirty="0" err="1" smtClean="0"/>
              <a:t>függvénye</a:t>
            </a:r>
            <a:r>
              <a:rPr lang="en-US" dirty="0" smtClean="0"/>
              <a:t> a </a:t>
            </a:r>
            <a:r>
              <a:rPr lang="en-US" dirty="0" err="1" smtClean="0"/>
              <a:t>kimenet</a:t>
            </a:r>
            <a:endParaRPr lang="hu-H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42852"/>
            <a:ext cx="8842053" cy="458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4786322"/>
            <a:ext cx="8229600" cy="207167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neuronokat</a:t>
            </a:r>
            <a:r>
              <a:rPr lang="en-US" dirty="0" smtClean="0"/>
              <a:t> </a:t>
            </a:r>
            <a:r>
              <a:rPr lang="en-US" dirty="0" err="1" smtClean="0"/>
              <a:t>rétegekbe</a:t>
            </a:r>
            <a:r>
              <a:rPr lang="en-US" dirty="0" smtClean="0"/>
              <a:t> </a:t>
            </a:r>
            <a:r>
              <a:rPr lang="en-US" dirty="0" err="1" smtClean="0"/>
              <a:t>szervezzük</a:t>
            </a:r>
            <a:endParaRPr lang="en-US" dirty="0" smtClean="0"/>
          </a:p>
          <a:p>
            <a:r>
              <a:rPr lang="en-US" dirty="0" err="1" smtClean="0"/>
              <a:t>Az</a:t>
            </a:r>
            <a:r>
              <a:rPr lang="en-US" dirty="0" smtClean="0"/>
              <a:t> output layer </a:t>
            </a:r>
            <a:r>
              <a:rPr lang="en-US" dirty="0" err="1" smtClean="0"/>
              <a:t>kimenete</a:t>
            </a:r>
            <a:r>
              <a:rPr lang="en-US" dirty="0" smtClean="0"/>
              <a:t> </a:t>
            </a:r>
            <a:r>
              <a:rPr lang="en-US" dirty="0" err="1" smtClean="0"/>
              <a:t>fontos</a:t>
            </a:r>
            <a:r>
              <a:rPr lang="en-US" dirty="0" smtClean="0"/>
              <a:t>, </a:t>
            </a:r>
            <a:r>
              <a:rPr lang="hu-HU" dirty="0" smtClean="0"/>
              <a:t>a</a:t>
            </a:r>
            <a:r>
              <a:rPr lang="en-US" dirty="0" smtClean="0"/>
              <a:t>z </a:t>
            </a:r>
            <a:r>
              <a:rPr lang="en-US" dirty="0" err="1" smtClean="0"/>
              <a:t>itt</a:t>
            </a:r>
            <a:r>
              <a:rPr lang="en-US" dirty="0" smtClean="0"/>
              <a:t> </a:t>
            </a:r>
            <a:r>
              <a:rPr lang="en-US" dirty="0" err="1" smtClean="0"/>
              <a:t>mérhető</a:t>
            </a:r>
            <a:r>
              <a:rPr lang="en-US" dirty="0" smtClean="0"/>
              <a:t> </a:t>
            </a:r>
            <a:r>
              <a:rPr lang="en-US" dirty="0" err="1" smtClean="0"/>
              <a:t>adatok</a:t>
            </a:r>
            <a:r>
              <a:rPr lang="en-US" dirty="0" smtClean="0"/>
              <a:t> </a:t>
            </a:r>
            <a:r>
              <a:rPr lang="en-US" dirty="0" err="1" smtClean="0"/>
              <a:t>határozzák</a:t>
            </a:r>
            <a:r>
              <a:rPr lang="en-US" dirty="0" smtClean="0"/>
              <a:t> meg a </a:t>
            </a:r>
            <a:r>
              <a:rPr lang="en-US" dirty="0" err="1" smtClean="0"/>
              <a:t>működés</a:t>
            </a:r>
            <a:r>
              <a:rPr lang="en-US" dirty="0" smtClean="0"/>
              <a:t> “</a:t>
            </a:r>
            <a:r>
              <a:rPr lang="en-US" dirty="0" err="1" smtClean="0"/>
              <a:t>jóságát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 </a:t>
            </a:r>
            <a:r>
              <a:rPr lang="hu-HU" dirty="0" smtClean="0"/>
              <a:t>rendszer a </a:t>
            </a:r>
            <a:r>
              <a:rPr lang="en-US" dirty="0" err="1" smtClean="0"/>
              <a:t>súlyokat</a:t>
            </a:r>
            <a:r>
              <a:rPr lang="en-US" dirty="0" smtClean="0"/>
              <a:t> </a:t>
            </a:r>
            <a:r>
              <a:rPr lang="en-US" dirty="0" err="1" smtClean="0"/>
              <a:t>próbálja</a:t>
            </a:r>
            <a:r>
              <a:rPr lang="hu-HU" dirty="0" smtClean="0"/>
              <a:t> </a:t>
            </a:r>
            <a:r>
              <a:rPr lang="en-US" dirty="0" err="1" smtClean="0"/>
              <a:t>megváltoztatni</a:t>
            </a:r>
            <a:r>
              <a:rPr lang="en-US" dirty="0" smtClean="0"/>
              <a:t>, </a:t>
            </a:r>
            <a:r>
              <a:rPr lang="en-US" dirty="0" err="1" smtClean="0"/>
              <a:t>hogy</a:t>
            </a:r>
            <a:r>
              <a:rPr lang="en-US" dirty="0" smtClean="0"/>
              <a:t> </a:t>
            </a:r>
            <a:r>
              <a:rPr lang="en-US" dirty="0" err="1" smtClean="0"/>
              <a:t>lehetőleg</a:t>
            </a:r>
            <a:r>
              <a:rPr lang="en-US" dirty="0" smtClean="0"/>
              <a:t> </a:t>
            </a:r>
            <a:r>
              <a:rPr lang="en-US" dirty="0" err="1" smtClean="0"/>
              <a:t>minden</a:t>
            </a:r>
            <a:r>
              <a:rPr lang="en-US" dirty="0" smtClean="0"/>
              <a:t> </a:t>
            </a:r>
            <a:r>
              <a:rPr lang="en-US" dirty="0" err="1" smtClean="0"/>
              <a:t>bemenetre</a:t>
            </a:r>
            <a:r>
              <a:rPr lang="en-US" dirty="0" smtClean="0"/>
              <a:t> </a:t>
            </a:r>
            <a:r>
              <a:rPr lang="en-US" dirty="0" err="1" smtClean="0"/>
              <a:t>jó</a:t>
            </a:r>
            <a:r>
              <a:rPr lang="en-US" dirty="0" smtClean="0"/>
              <a:t> </a:t>
            </a:r>
            <a:r>
              <a:rPr lang="en-US" dirty="0" err="1" smtClean="0"/>
              <a:t>kimenetet</a:t>
            </a:r>
            <a:r>
              <a:rPr lang="en-US" dirty="0" smtClean="0"/>
              <a:t> </a:t>
            </a:r>
            <a:r>
              <a:rPr lang="en-US" dirty="0" err="1" smtClean="0"/>
              <a:t>kapjunk</a:t>
            </a:r>
            <a:endParaRPr lang="en-US" dirty="0" smtClean="0"/>
          </a:p>
          <a:p>
            <a:r>
              <a:rPr lang="en-US" dirty="0" err="1" smtClean="0"/>
              <a:t>Tanuló</a:t>
            </a:r>
            <a:r>
              <a:rPr lang="en-US" dirty="0" smtClean="0"/>
              <a:t> </a:t>
            </a:r>
            <a:r>
              <a:rPr lang="en-US" dirty="0" err="1" smtClean="0"/>
              <a:t>rendszer</a:t>
            </a:r>
            <a:r>
              <a:rPr lang="en-US" dirty="0" smtClean="0"/>
              <a:t>, </a:t>
            </a:r>
            <a:r>
              <a:rPr lang="en-US" dirty="0" err="1" smtClean="0"/>
              <a:t>tanítani</a:t>
            </a:r>
            <a:r>
              <a:rPr lang="en-US" dirty="0" smtClean="0"/>
              <a:t> </a:t>
            </a:r>
            <a:r>
              <a:rPr lang="en-US" dirty="0" err="1" smtClean="0"/>
              <a:t>kell</a:t>
            </a:r>
            <a:endParaRPr lang="en-US" dirty="0" smtClean="0"/>
          </a:p>
          <a:p>
            <a:r>
              <a:rPr lang="en-US" dirty="0" err="1" smtClean="0"/>
              <a:t>Nehezebben</a:t>
            </a:r>
            <a:r>
              <a:rPr lang="en-US" dirty="0" smtClean="0"/>
              <a:t> </a:t>
            </a:r>
            <a:r>
              <a:rPr lang="en-US" dirty="0" err="1" smtClean="0"/>
              <a:t>kiszámítható</a:t>
            </a:r>
            <a:r>
              <a:rPr lang="en-US" dirty="0" smtClean="0"/>
              <a:t> (</a:t>
            </a:r>
            <a:r>
              <a:rPr lang="en-US" dirty="0" err="1" smtClean="0"/>
              <a:t>ez</a:t>
            </a:r>
            <a:r>
              <a:rPr lang="en-US" dirty="0" smtClean="0"/>
              <a:t> </a:t>
            </a:r>
            <a:r>
              <a:rPr lang="en-US" dirty="0" err="1" smtClean="0"/>
              <a:t>lehet</a:t>
            </a:r>
            <a:r>
              <a:rPr lang="en-US" dirty="0" smtClean="0"/>
              <a:t> </a:t>
            </a:r>
            <a:r>
              <a:rPr lang="en-US" dirty="0" err="1" smtClean="0"/>
              <a:t>előny</a:t>
            </a:r>
            <a:r>
              <a:rPr lang="en-US" dirty="0" smtClean="0"/>
              <a:t>, de </a:t>
            </a:r>
            <a:r>
              <a:rPr lang="en-US" dirty="0" err="1" smtClean="0"/>
              <a:t>hátrány</a:t>
            </a:r>
            <a:r>
              <a:rPr lang="en-US" dirty="0" smtClean="0"/>
              <a:t> is)</a:t>
            </a:r>
            <a:endParaRPr lang="hu-H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71414"/>
            <a:ext cx="8964768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Navigáció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 </a:t>
            </a:r>
            <a:r>
              <a:rPr lang="en-US" dirty="0" err="1" smtClean="0"/>
              <a:t>speciális</a:t>
            </a:r>
            <a:r>
              <a:rPr lang="en-US" dirty="0" smtClean="0"/>
              <a:t> </a:t>
            </a:r>
            <a:r>
              <a:rPr lang="en-US" dirty="0" err="1" smtClean="0"/>
              <a:t>feladata</a:t>
            </a:r>
            <a:endParaRPr lang="en-US" dirty="0" smtClean="0"/>
          </a:p>
          <a:p>
            <a:r>
              <a:rPr lang="en-US" dirty="0" err="1" smtClean="0"/>
              <a:t>Gyakran</a:t>
            </a:r>
            <a:r>
              <a:rPr lang="en-US" dirty="0" smtClean="0"/>
              <a:t> </a:t>
            </a:r>
            <a:r>
              <a:rPr lang="en-US" dirty="0" err="1" smtClean="0"/>
              <a:t>felmerülő</a:t>
            </a:r>
            <a:r>
              <a:rPr lang="en-US" dirty="0" smtClean="0"/>
              <a:t> </a:t>
            </a:r>
            <a:r>
              <a:rPr lang="en-US" dirty="0" err="1" smtClean="0"/>
              <a:t>probléma</a:t>
            </a:r>
            <a:endParaRPr lang="en-US" dirty="0" smtClean="0"/>
          </a:p>
          <a:p>
            <a:r>
              <a:rPr lang="en-US" dirty="0" smtClean="0"/>
              <a:t>A-</a:t>
            </a:r>
            <a:r>
              <a:rPr lang="en-US" dirty="0" err="1" smtClean="0"/>
              <a:t>ból</a:t>
            </a:r>
            <a:r>
              <a:rPr lang="en-US" dirty="0" smtClean="0"/>
              <a:t> B-be </a:t>
            </a:r>
            <a:r>
              <a:rPr lang="en-US" dirty="0" err="1" smtClean="0"/>
              <a:t>kell</a:t>
            </a:r>
            <a:r>
              <a:rPr lang="en-US" dirty="0" smtClean="0"/>
              <a:t> </a:t>
            </a:r>
            <a:r>
              <a:rPr lang="en-US" dirty="0" err="1" smtClean="0"/>
              <a:t>eljutni</a:t>
            </a:r>
            <a:endParaRPr lang="en-US" dirty="0" smtClean="0"/>
          </a:p>
          <a:p>
            <a:r>
              <a:rPr lang="en-US" dirty="0" err="1" smtClean="0"/>
              <a:t>Fel</a:t>
            </a:r>
            <a:r>
              <a:rPr lang="en-US" dirty="0" smtClean="0"/>
              <a:t> </a:t>
            </a:r>
            <a:r>
              <a:rPr lang="en-US" dirty="0" err="1" smtClean="0"/>
              <a:t>kell</a:t>
            </a:r>
            <a:r>
              <a:rPr lang="en-US" dirty="0" smtClean="0"/>
              <a:t> </a:t>
            </a:r>
            <a:r>
              <a:rPr lang="en-US" dirty="0" err="1" smtClean="0"/>
              <a:t>deríteni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útvonalat</a:t>
            </a:r>
            <a:endParaRPr lang="en-US" dirty="0" smtClean="0"/>
          </a:p>
          <a:p>
            <a:r>
              <a:rPr lang="en-US" dirty="0" err="1" smtClean="0"/>
              <a:t>Ki</a:t>
            </a:r>
            <a:r>
              <a:rPr lang="en-US" dirty="0" smtClean="0"/>
              <a:t> </a:t>
            </a:r>
            <a:r>
              <a:rPr lang="en-US" dirty="0" err="1" smtClean="0"/>
              <a:t>kell</a:t>
            </a:r>
            <a:r>
              <a:rPr lang="en-US" dirty="0" smtClean="0"/>
              <a:t> </a:t>
            </a:r>
            <a:r>
              <a:rPr lang="en-US" dirty="0" err="1" smtClean="0"/>
              <a:t>kerülni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esetleges</a:t>
            </a:r>
            <a:r>
              <a:rPr lang="en-US" dirty="0" smtClean="0"/>
              <a:t> </a:t>
            </a:r>
            <a:r>
              <a:rPr lang="en-US" dirty="0" err="1" smtClean="0"/>
              <a:t>akadályokat</a:t>
            </a:r>
            <a:endParaRPr lang="en-US" dirty="0" smtClean="0"/>
          </a:p>
          <a:p>
            <a:r>
              <a:rPr lang="en-US" dirty="0" smtClean="0"/>
              <a:t>Unity-ben </a:t>
            </a:r>
            <a:r>
              <a:rPr lang="hu-HU" dirty="0" smtClean="0"/>
              <a:t>erre </a:t>
            </a:r>
            <a:r>
              <a:rPr lang="en-US" dirty="0" err="1" smtClean="0"/>
              <a:t>kész</a:t>
            </a:r>
            <a:r>
              <a:rPr lang="en-US" dirty="0" smtClean="0"/>
              <a:t> </a:t>
            </a:r>
            <a:r>
              <a:rPr lang="en-US" dirty="0" err="1" smtClean="0"/>
              <a:t>rendszer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hu-HU" dirty="0" smtClean="0"/>
              <a:t>n</a:t>
            </a:r>
            <a:endParaRPr lang="hu-H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Navigáció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3510"/>
          </a:xfrm>
        </p:spPr>
        <p:txBody>
          <a:bodyPr>
            <a:normAutofit/>
          </a:bodyPr>
          <a:lstStyle/>
          <a:p>
            <a:r>
              <a:rPr lang="en-US" dirty="0" err="1" smtClean="0"/>
              <a:t>Minimálisan</a:t>
            </a:r>
            <a:r>
              <a:rPr lang="en-US" dirty="0" smtClean="0"/>
              <a:t> </a:t>
            </a:r>
            <a:r>
              <a:rPr lang="en-US" dirty="0" err="1" smtClean="0"/>
              <a:t>kell</a:t>
            </a:r>
            <a:r>
              <a:rPr lang="en-US" dirty="0" smtClean="0"/>
              <a:t> </a:t>
            </a:r>
            <a:r>
              <a:rPr lang="en-US" dirty="0" err="1" smtClean="0"/>
              <a:t>hozzá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Navigation Mesh</a:t>
            </a:r>
          </a:p>
          <a:p>
            <a:pPr lvl="2"/>
            <a:r>
              <a:rPr lang="en-US" dirty="0" err="1" smtClean="0"/>
              <a:t>Maga</a:t>
            </a:r>
            <a:r>
              <a:rPr lang="en-US" dirty="0" smtClean="0"/>
              <a:t> a </a:t>
            </a:r>
            <a:r>
              <a:rPr lang="en-US" dirty="0" err="1" smtClean="0"/>
              <a:t>környezet</a:t>
            </a:r>
            <a:endParaRPr lang="en-US" dirty="0" smtClean="0"/>
          </a:p>
          <a:p>
            <a:pPr lvl="2"/>
            <a:r>
              <a:rPr lang="en-US" dirty="0" err="1" smtClean="0"/>
              <a:t>Útvonalak</a:t>
            </a:r>
            <a:r>
              <a:rPr lang="en-US" dirty="0" smtClean="0"/>
              <a:t> </a:t>
            </a:r>
            <a:r>
              <a:rPr lang="en-US" dirty="0" err="1" smtClean="0"/>
              <a:t>felderítésére</a:t>
            </a:r>
            <a:r>
              <a:rPr lang="en-US" dirty="0" smtClean="0"/>
              <a:t> </a:t>
            </a:r>
            <a:r>
              <a:rPr lang="en-US" dirty="0" err="1" smtClean="0"/>
              <a:t>használjuk</a:t>
            </a:r>
            <a:endParaRPr lang="en-US" dirty="0" smtClean="0"/>
          </a:p>
          <a:p>
            <a:pPr lvl="2"/>
            <a:r>
              <a:rPr lang="en-US" dirty="0" err="1" smtClean="0"/>
              <a:t>Útkereső</a:t>
            </a:r>
            <a:r>
              <a:rPr lang="en-US" dirty="0" smtClean="0"/>
              <a:t> </a:t>
            </a:r>
            <a:r>
              <a:rPr lang="en-US" dirty="0" err="1" smtClean="0"/>
              <a:t>gráf</a:t>
            </a:r>
            <a:r>
              <a:rPr lang="en-US" dirty="0" smtClean="0"/>
              <a:t> </a:t>
            </a:r>
            <a:r>
              <a:rPr lang="en-US" dirty="0" err="1" smtClean="0"/>
              <a:t>algoritmus</a:t>
            </a:r>
            <a:r>
              <a:rPr lang="en-US" dirty="0" smtClean="0"/>
              <a:t> (A* </a:t>
            </a:r>
            <a:r>
              <a:rPr lang="en-US" dirty="0" err="1" smtClean="0"/>
              <a:t>algoritmus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Navigation Agent</a:t>
            </a:r>
          </a:p>
          <a:p>
            <a:pPr lvl="2"/>
            <a:r>
              <a:rPr lang="en-US" dirty="0" err="1" smtClean="0"/>
              <a:t>Irányítandó</a:t>
            </a:r>
            <a:r>
              <a:rPr lang="en-US" dirty="0" smtClean="0"/>
              <a:t> </a:t>
            </a:r>
            <a:r>
              <a:rPr lang="en-US" dirty="0" err="1" smtClean="0"/>
              <a:t>karakter</a:t>
            </a:r>
            <a:endParaRPr lang="en-US" dirty="0" smtClean="0"/>
          </a:p>
          <a:p>
            <a:pPr lvl="2"/>
            <a:r>
              <a:rPr lang="en-US" dirty="0" err="1" smtClean="0"/>
              <a:t>Hengerként</a:t>
            </a:r>
            <a:r>
              <a:rPr lang="en-US" dirty="0" smtClean="0"/>
              <a:t> </a:t>
            </a:r>
            <a:r>
              <a:rPr lang="en-US" dirty="0" err="1" smtClean="0"/>
              <a:t>reprezentált</a:t>
            </a:r>
            <a:endParaRPr lang="en-US" dirty="0" smtClean="0"/>
          </a:p>
          <a:p>
            <a:pPr lvl="2"/>
            <a:r>
              <a:rPr lang="en-US" dirty="0" err="1" smtClean="0"/>
              <a:t>Pozíciója</a:t>
            </a:r>
            <a:r>
              <a:rPr lang="en-US" dirty="0" smtClean="0"/>
              <a:t>, </a:t>
            </a:r>
            <a:r>
              <a:rPr lang="en-US" dirty="0" err="1" smtClean="0"/>
              <a:t>célpontja</a:t>
            </a:r>
            <a:r>
              <a:rPr lang="en-US" dirty="0" smtClean="0"/>
              <a:t>, </a:t>
            </a:r>
            <a:r>
              <a:rPr lang="en-US" dirty="0" err="1" smtClean="0"/>
              <a:t>iránya</a:t>
            </a:r>
            <a:r>
              <a:rPr lang="en-US" dirty="0" smtClean="0"/>
              <a:t> </a:t>
            </a:r>
            <a:r>
              <a:rPr lang="en-US" dirty="0" err="1" smtClean="0"/>
              <a:t>és</a:t>
            </a:r>
            <a:r>
              <a:rPr lang="en-US" dirty="0" smtClean="0"/>
              <a:t> </a:t>
            </a:r>
            <a:r>
              <a:rPr lang="en-US" dirty="0" err="1" smtClean="0"/>
              <a:t>sebessége</a:t>
            </a:r>
            <a:r>
              <a:rPr lang="en-US" dirty="0" smtClean="0"/>
              <a:t> van</a:t>
            </a:r>
          </a:p>
          <a:p>
            <a:pPr lvl="2"/>
            <a:r>
              <a:rPr lang="en-US" dirty="0" smtClean="0"/>
              <a:t>Navigation Mesh-en </a:t>
            </a:r>
            <a:r>
              <a:rPr lang="en-US" dirty="0" err="1" smtClean="0"/>
              <a:t>mozog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A*-</a:t>
            </a:r>
            <a:r>
              <a:rPr lang="hu-HU" dirty="0" smtClean="0"/>
              <a:t>g</a:t>
            </a:r>
            <a:r>
              <a:rPr lang="en-US" dirty="0" smtClean="0"/>
              <a:t>al </a:t>
            </a:r>
            <a:r>
              <a:rPr lang="en-US" dirty="0" err="1" smtClean="0"/>
              <a:t>megtalált</a:t>
            </a:r>
            <a:r>
              <a:rPr lang="en-US" dirty="0" smtClean="0"/>
              <a:t> </a:t>
            </a:r>
            <a:r>
              <a:rPr lang="en-US" dirty="0" err="1" smtClean="0"/>
              <a:t>legrövidebb</a:t>
            </a:r>
            <a:r>
              <a:rPr lang="en-US" dirty="0" smtClean="0"/>
              <a:t> </a:t>
            </a:r>
            <a:r>
              <a:rPr lang="en-US" dirty="0" err="1" smtClean="0"/>
              <a:t>útvonalon</a:t>
            </a:r>
            <a:r>
              <a:rPr lang="en-US" dirty="0" smtClean="0"/>
              <a:t> a </a:t>
            </a:r>
            <a:r>
              <a:rPr lang="en-US" dirty="0" err="1" smtClean="0"/>
              <a:t>célpontja</a:t>
            </a:r>
            <a:r>
              <a:rPr lang="en-US" dirty="0" smtClean="0"/>
              <a:t> </a:t>
            </a:r>
            <a:r>
              <a:rPr lang="en-US" dirty="0" err="1" smtClean="0"/>
              <a:t>felé</a:t>
            </a:r>
            <a:r>
              <a:rPr lang="en-US" dirty="0" smtClean="0"/>
              <a:t> (path)</a:t>
            </a:r>
            <a:endParaRPr lang="hu-HU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Mesh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158" y="1214422"/>
            <a:ext cx="8229600" cy="50006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Window/Navigation</a:t>
            </a:r>
            <a:endParaRPr lang="hu-HU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04" y="1785926"/>
            <a:ext cx="8992040" cy="5072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églalap 4"/>
          <p:cNvSpPr/>
          <p:nvPr/>
        </p:nvSpPr>
        <p:spPr>
          <a:xfrm>
            <a:off x="6072198" y="3000372"/>
            <a:ext cx="1357322" cy="14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/>
          <p:cNvSpPr/>
          <p:nvPr/>
        </p:nvSpPr>
        <p:spPr>
          <a:xfrm>
            <a:off x="8215338" y="6429396"/>
            <a:ext cx="857256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/>
          <p:cNvSpPr/>
          <p:nvPr/>
        </p:nvSpPr>
        <p:spPr>
          <a:xfrm>
            <a:off x="-32" y="2643182"/>
            <a:ext cx="1428760" cy="1428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Mesterséges</a:t>
            </a:r>
            <a:r>
              <a:rPr lang="en-US" dirty="0" smtClean="0"/>
              <a:t> </a:t>
            </a:r>
            <a:r>
              <a:rPr lang="en-US" dirty="0" err="1" smtClean="0"/>
              <a:t>intelligencia</a:t>
            </a:r>
            <a:endParaRPr lang="en-US" dirty="0" smtClean="0"/>
          </a:p>
          <a:p>
            <a:pPr lvl="1"/>
            <a:r>
              <a:rPr lang="en-US" dirty="0" err="1" smtClean="0"/>
              <a:t>Mesterséges</a:t>
            </a:r>
            <a:r>
              <a:rPr lang="en-US" dirty="0" smtClean="0"/>
              <a:t> </a:t>
            </a:r>
            <a:r>
              <a:rPr lang="en-US" dirty="0" err="1" smtClean="0"/>
              <a:t>tárgy</a:t>
            </a:r>
            <a:r>
              <a:rPr lang="en-US" dirty="0" smtClean="0"/>
              <a:t> </a:t>
            </a:r>
            <a:r>
              <a:rPr lang="en-US" dirty="0" err="1" smtClean="0"/>
              <a:t>emberi</a:t>
            </a:r>
            <a:r>
              <a:rPr lang="en-US" dirty="0" smtClean="0"/>
              <a:t> </a:t>
            </a:r>
            <a:r>
              <a:rPr lang="en-US" dirty="0" err="1" smtClean="0"/>
              <a:t>beavatkozás</a:t>
            </a:r>
            <a:r>
              <a:rPr lang="en-US" dirty="0" smtClean="0"/>
              <a:t> </a:t>
            </a:r>
            <a:r>
              <a:rPr lang="en-US" dirty="0" err="1" smtClean="0"/>
              <a:t>nélkül</a:t>
            </a:r>
            <a:r>
              <a:rPr lang="en-US" dirty="0" smtClean="0"/>
              <a:t> </a:t>
            </a:r>
            <a:r>
              <a:rPr lang="en-US" dirty="0" err="1" smtClean="0"/>
              <a:t>tudjon</a:t>
            </a:r>
            <a:r>
              <a:rPr lang="en-US" dirty="0" smtClean="0"/>
              <a:t> </a:t>
            </a:r>
            <a:r>
              <a:rPr lang="en-US" dirty="0" err="1" smtClean="0"/>
              <a:t>válaszolni</a:t>
            </a:r>
            <a:r>
              <a:rPr lang="en-US" dirty="0" smtClean="0"/>
              <a:t> a </a:t>
            </a:r>
            <a:r>
              <a:rPr lang="en-US" dirty="0" err="1" smtClean="0"/>
              <a:t>környezet</a:t>
            </a:r>
            <a:r>
              <a:rPr lang="en-US" dirty="0" smtClean="0"/>
              <a:t> </a:t>
            </a:r>
            <a:r>
              <a:rPr lang="en-US" dirty="0" err="1" smtClean="0"/>
              <a:t>hatásaira</a:t>
            </a:r>
            <a:r>
              <a:rPr lang="en-US" dirty="0" smtClean="0"/>
              <a:t> (</a:t>
            </a:r>
            <a:r>
              <a:rPr lang="en-US" dirty="0" err="1" smtClean="0"/>
              <a:t>automatizáltság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>
                <a:solidFill>
                  <a:srgbClr val="FF0000"/>
                </a:solidFill>
              </a:rPr>
              <a:t>Mesterséges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tárgy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képes</a:t>
            </a:r>
            <a:r>
              <a:rPr lang="hu-HU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legyen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természetes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intelligenciával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rendelkező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élőlény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viselkedéséhez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hasonlóan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viselkedni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err="1" smtClean="0"/>
              <a:t>Mesterséges</a:t>
            </a:r>
            <a:r>
              <a:rPr lang="en-US" dirty="0" smtClean="0"/>
              <a:t> </a:t>
            </a:r>
            <a:r>
              <a:rPr lang="en-US" dirty="0" err="1" smtClean="0"/>
              <a:t>tárgy</a:t>
            </a:r>
            <a:r>
              <a:rPr lang="en-US" dirty="0" smtClean="0"/>
              <a:t> </a:t>
            </a:r>
            <a:r>
              <a:rPr lang="en-US" dirty="0" err="1" smtClean="0"/>
              <a:t>képes</a:t>
            </a:r>
            <a:r>
              <a:rPr lang="en-US" dirty="0" smtClean="0"/>
              <a:t> </a:t>
            </a:r>
            <a:r>
              <a:rPr lang="en-US" dirty="0" err="1" smtClean="0"/>
              <a:t>legyen</a:t>
            </a:r>
            <a:r>
              <a:rPr lang="en-US" dirty="0" smtClean="0"/>
              <a:t> a </a:t>
            </a:r>
            <a:r>
              <a:rPr lang="en-US" dirty="0" err="1" smtClean="0"/>
              <a:t>viselkedését</a:t>
            </a:r>
            <a:r>
              <a:rPr lang="en-US" dirty="0" smtClean="0"/>
              <a:t> </a:t>
            </a:r>
            <a:r>
              <a:rPr lang="en-US" dirty="0" err="1" smtClean="0"/>
              <a:t>célszerűen</a:t>
            </a:r>
            <a:r>
              <a:rPr lang="en-US" dirty="0" smtClean="0"/>
              <a:t> </a:t>
            </a:r>
            <a:r>
              <a:rPr lang="en-US" dirty="0" err="1" smtClean="0"/>
              <a:t>megváltoztatni</a:t>
            </a:r>
            <a:r>
              <a:rPr lang="en-US" dirty="0" smtClean="0"/>
              <a:t> (</a:t>
            </a:r>
            <a:r>
              <a:rPr lang="en-US" dirty="0" err="1" smtClean="0"/>
              <a:t>tanulás</a:t>
            </a:r>
            <a:r>
              <a:rPr lang="en-US" dirty="0" smtClean="0"/>
              <a:t>)</a:t>
            </a:r>
            <a:endParaRPr lang="hu-H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Mesh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3025" y="1519259"/>
            <a:ext cx="645795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Agent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Troll prefab </a:t>
            </a:r>
            <a:r>
              <a:rPr lang="en-US" dirty="0" err="1" smtClean="0"/>
              <a:t>kiválasztása</a:t>
            </a:r>
            <a:endParaRPr lang="en-US" dirty="0" smtClean="0"/>
          </a:p>
          <a:p>
            <a:r>
              <a:rPr lang="en-US" dirty="0" smtClean="0"/>
              <a:t>Add component/Navigation/</a:t>
            </a:r>
            <a:r>
              <a:rPr lang="en-US" dirty="0" err="1" smtClean="0"/>
              <a:t>Nav</a:t>
            </a:r>
            <a:r>
              <a:rPr lang="en-US" dirty="0" smtClean="0"/>
              <a:t> Mesh Agent</a:t>
            </a:r>
            <a:endParaRPr lang="hu-H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857496"/>
            <a:ext cx="38957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3143248"/>
            <a:ext cx="2800350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/>
          <a:p>
            <a:r>
              <a:rPr lang="en-US" dirty="0" err="1" smtClean="0"/>
              <a:t>TrollController.cs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643578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public class 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TrollController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 : 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CharacterControlBase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 {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 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GameObject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CurrentTarget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 = null;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 </a:t>
            </a:r>
            <a:r>
              <a:rPr lang="en-US" dirty="0" err="1" smtClean="0"/>
              <a:t>NavMeshAgent</a:t>
            </a:r>
            <a:r>
              <a:rPr lang="en-US" dirty="0" smtClean="0"/>
              <a:t> </a:t>
            </a:r>
            <a:r>
              <a:rPr lang="en-US" dirty="0" err="1" smtClean="0"/>
              <a:t>NavAgent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  <a:p>
            <a:pPr>
              <a:buNone/>
            </a:pPr>
            <a:r>
              <a:rPr lang="en-US" dirty="0" smtClean="0"/>
              <a:t>           protected override void </a:t>
            </a:r>
            <a:r>
              <a:rPr lang="en-US" dirty="0" err="1" smtClean="0"/>
              <a:t>StartImpl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    {</a:t>
            </a:r>
            <a:br>
              <a:rPr lang="en-US" dirty="0" smtClean="0"/>
            </a:br>
            <a:r>
              <a:rPr lang="en-US" dirty="0" smtClean="0"/>
              <a:t>        </a:t>
            </a:r>
            <a:r>
              <a:rPr lang="en-US" dirty="0" err="1" smtClean="0"/>
              <a:t>NavAgent</a:t>
            </a:r>
            <a:r>
              <a:rPr lang="en-US" dirty="0" smtClean="0"/>
              <a:t> = </a:t>
            </a:r>
            <a:r>
              <a:rPr lang="en-US" dirty="0" err="1" smtClean="0"/>
              <a:t>GetComponent</a:t>
            </a:r>
            <a:r>
              <a:rPr lang="en-US" dirty="0" smtClean="0"/>
              <a:t>&lt;</a:t>
            </a:r>
            <a:r>
              <a:rPr lang="en-US" dirty="0" err="1" smtClean="0"/>
              <a:t>NavMeshAgent</a:t>
            </a:r>
            <a:r>
              <a:rPr lang="en-US" dirty="0" smtClean="0"/>
              <a:t>&gt; ();</a:t>
            </a:r>
            <a:br>
              <a:rPr lang="en-US" dirty="0" smtClean="0"/>
            </a:br>
            <a:r>
              <a:rPr lang="en-US" dirty="0" smtClean="0"/>
              <a:t>    }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 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protected override void 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UpdateImpl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() {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          Vector3 dir = 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CurrentTarget.transform.position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 - 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transform.position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;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            float angle = Vector3.Angle(dir, 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transform.forward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);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            float distance = 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dir.magnitude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         </a:t>
            </a:r>
            <a:r>
              <a:rPr lang="en-US" i="1" dirty="0" smtClean="0">
                <a:solidFill>
                  <a:srgbClr val="FF0000"/>
                </a:solidFill>
              </a:rPr>
              <a:t>/*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            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transform.LookAt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 (new Vector3(CurrentTarget.transform.position.x,transform.position.y,CurrentTarget.transform.position.z));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            if (distance &gt; 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DamageRange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 * 0.2f) {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                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animator.SetFloat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 ("forward", 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                    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Mathf.Lerp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 (0.0f, 2, 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Mathf.Min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 (1.0f, (distance - 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DamageRange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 * 0.2f) / (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DamageRange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 * 2.0f))));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       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     }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            </a:t>
            </a:r>
            <a:r>
              <a:rPr lang="en-US" i="1" dirty="0" smtClean="0">
                <a:solidFill>
                  <a:srgbClr val="FF0000"/>
                </a:solidFill>
              </a:rPr>
              <a:t>*/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         </a:t>
            </a:r>
            <a:r>
              <a:rPr lang="en-US" dirty="0" err="1" smtClean="0"/>
              <a:t>NavAgent.destination</a:t>
            </a:r>
            <a:r>
              <a:rPr lang="en-US" dirty="0" smtClean="0"/>
              <a:t> = </a:t>
            </a:r>
            <a:r>
              <a:rPr lang="en-US" dirty="0" err="1" smtClean="0"/>
              <a:t>CurrentTarget.transform.position</a:t>
            </a:r>
            <a:r>
              <a:rPr lang="en-US" dirty="0" smtClean="0"/>
              <a:t>;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Próba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animáció</a:t>
            </a:r>
            <a:r>
              <a:rPr lang="en-US" dirty="0" smtClean="0"/>
              <a:t> </a:t>
            </a:r>
            <a:r>
              <a:rPr lang="en-US" dirty="0" err="1" smtClean="0"/>
              <a:t>elromlott</a:t>
            </a:r>
            <a:r>
              <a:rPr lang="en-US" dirty="0" smtClean="0"/>
              <a:t> (</a:t>
            </a:r>
            <a:r>
              <a:rPr lang="en-US" dirty="0" err="1" smtClean="0"/>
              <a:t>majd</a:t>
            </a:r>
            <a:r>
              <a:rPr lang="en-US" dirty="0" smtClean="0"/>
              <a:t> </a:t>
            </a:r>
            <a:r>
              <a:rPr lang="en-US" dirty="0" err="1" smtClean="0"/>
              <a:t>megjavítjuk</a:t>
            </a:r>
            <a:r>
              <a:rPr lang="en-US" dirty="0" smtClean="0"/>
              <a:t>)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karakter</a:t>
            </a:r>
            <a:r>
              <a:rPr lang="en-US" dirty="0" smtClean="0"/>
              <a:t> </a:t>
            </a:r>
            <a:r>
              <a:rPr lang="en-US" dirty="0" err="1" smtClean="0"/>
              <a:t>pozícióját</a:t>
            </a:r>
            <a:r>
              <a:rPr lang="en-US" dirty="0" smtClean="0"/>
              <a:t> </a:t>
            </a:r>
            <a:r>
              <a:rPr lang="en-US" dirty="0" err="1" smtClean="0"/>
              <a:t>és</a:t>
            </a:r>
            <a:r>
              <a:rPr lang="en-US" dirty="0" smtClean="0"/>
              <a:t> </a:t>
            </a:r>
            <a:r>
              <a:rPr lang="en-US" dirty="0" err="1" smtClean="0"/>
              <a:t>orientációját</a:t>
            </a:r>
            <a:r>
              <a:rPr lang="en-US" dirty="0" smtClean="0"/>
              <a:t> a </a:t>
            </a:r>
            <a:r>
              <a:rPr lang="en-US" dirty="0" err="1" smtClean="0"/>
              <a:t>NavMeshAgent</a:t>
            </a:r>
            <a:r>
              <a:rPr lang="en-US" dirty="0" smtClean="0"/>
              <a:t> </a:t>
            </a:r>
            <a:r>
              <a:rPr lang="en-US" dirty="0" err="1" smtClean="0"/>
              <a:t>komponens</a:t>
            </a:r>
            <a:r>
              <a:rPr lang="en-US" dirty="0" smtClean="0"/>
              <a:t> </a:t>
            </a:r>
            <a:r>
              <a:rPr lang="en-US" dirty="0" err="1" smtClean="0"/>
              <a:t>frissíti</a:t>
            </a:r>
            <a:r>
              <a:rPr lang="en-US" dirty="0" smtClean="0"/>
              <a:t> </a:t>
            </a:r>
            <a:r>
              <a:rPr lang="en-US" dirty="0" err="1" smtClean="0"/>
              <a:t>automatikusan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mozgás</a:t>
            </a:r>
            <a:r>
              <a:rPr lang="en-US" dirty="0" smtClean="0"/>
              <a:t> </a:t>
            </a:r>
            <a:r>
              <a:rPr lang="en-US" dirty="0" err="1" smtClean="0"/>
              <a:t>olyan</a:t>
            </a:r>
            <a:r>
              <a:rPr lang="en-US" dirty="0" smtClean="0"/>
              <a:t>, mint </a:t>
            </a:r>
            <a:r>
              <a:rPr lang="en-US" dirty="0" err="1" smtClean="0"/>
              <a:t>eddig</a:t>
            </a:r>
            <a:r>
              <a:rPr lang="en-US" dirty="0" smtClean="0"/>
              <a:t>: </a:t>
            </a:r>
            <a:r>
              <a:rPr lang="en-US" dirty="0" err="1" smtClean="0"/>
              <a:t>megpróbál</a:t>
            </a:r>
            <a:r>
              <a:rPr lang="en-US" dirty="0" smtClean="0"/>
              <a:t> </a:t>
            </a:r>
            <a:r>
              <a:rPr lang="en-US" dirty="0" err="1" smtClean="0"/>
              <a:t>mindenen</a:t>
            </a:r>
            <a:r>
              <a:rPr lang="en-US" dirty="0" smtClean="0"/>
              <a:t> </a:t>
            </a:r>
            <a:r>
              <a:rPr lang="en-US" dirty="0" err="1" smtClean="0"/>
              <a:t>áthatolni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Finomítsunk</a:t>
            </a:r>
            <a:r>
              <a:rPr lang="en-US" dirty="0" smtClean="0"/>
              <a:t> a </a:t>
            </a:r>
            <a:r>
              <a:rPr lang="en-US" dirty="0" err="1" smtClean="0"/>
              <a:t>NavMesh</a:t>
            </a:r>
            <a:r>
              <a:rPr lang="en-US" dirty="0" smtClean="0"/>
              <a:t>-en …</a:t>
            </a:r>
            <a:endParaRPr lang="hu-HU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14282" y="528630"/>
            <a:ext cx="8229600" cy="147161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HallElem</a:t>
            </a:r>
            <a:r>
              <a:rPr lang="en-US" dirty="0" smtClean="0"/>
              <a:t> </a:t>
            </a:r>
            <a:r>
              <a:rPr lang="en-US" dirty="0" err="1" smtClean="0"/>
              <a:t>és</a:t>
            </a:r>
            <a:r>
              <a:rPr lang="en-US" dirty="0" smtClean="0"/>
              <a:t> Ramp </a:t>
            </a:r>
            <a:r>
              <a:rPr lang="en-US" dirty="0" err="1" smtClean="0"/>
              <a:t>nevű</a:t>
            </a:r>
            <a:r>
              <a:rPr lang="en-US" dirty="0" smtClean="0"/>
              <a:t> </a:t>
            </a:r>
            <a:r>
              <a:rPr lang="en-US" dirty="0" err="1" smtClean="0"/>
              <a:t>objektumokat</a:t>
            </a:r>
            <a:r>
              <a:rPr lang="en-US" dirty="0" smtClean="0"/>
              <a:t> </a:t>
            </a:r>
            <a:r>
              <a:rPr lang="en-US" dirty="0" err="1" smtClean="0"/>
              <a:t>válasszuk</a:t>
            </a:r>
            <a:r>
              <a:rPr lang="en-US" dirty="0" smtClean="0"/>
              <a:t> </a:t>
            </a:r>
            <a:r>
              <a:rPr lang="en-US" dirty="0" err="1" smtClean="0"/>
              <a:t>ki</a:t>
            </a:r>
            <a:endParaRPr lang="en-US" dirty="0" smtClean="0"/>
          </a:p>
          <a:p>
            <a:r>
              <a:rPr lang="en-US" dirty="0" smtClean="0"/>
              <a:t>Navigation </a:t>
            </a:r>
            <a:r>
              <a:rPr lang="en-US" dirty="0" err="1" smtClean="0"/>
              <a:t>fülön</a:t>
            </a:r>
            <a:r>
              <a:rPr lang="en-US" dirty="0" smtClean="0"/>
              <a:t> </a:t>
            </a:r>
            <a:r>
              <a:rPr lang="en-US" dirty="0" err="1" smtClean="0"/>
              <a:t>állítsuk</a:t>
            </a:r>
            <a:r>
              <a:rPr lang="en-US" dirty="0" smtClean="0"/>
              <a:t> be </a:t>
            </a:r>
            <a:r>
              <a:rPr lang="en-US" dirty="0" err="1" smtClean="0"/>
              <a:t>rajtuk</a:t>
            </a:r>
            <a:r>
              <a:rPr lang="en-US" dirty="0" smtClean="0"/>
              <a:t> a Navigation Static </a:t>
            </a:r>
            <a:r>
              <a:rPr lang="en-US" dirty="0" err="1" smtClean="0"/>
              <a:t>kapcsolót</a:t>
            </a:r>
            <a:r>
              <a:rPr lang="en-US" dirty="0" smtClean="0"/>
              <a:t>, Navigation Area </a:t>
            </a:r>
            <a:r>
              <a:rPr lang="en-US" dirty="0" err="1" smtClean="0"/>
              <a:t>legyen</a:t>
            </a:r>
            <a:r>
              <a:rPr lang="en-US" dirty="0" smtClean="0"/>
              <a:t> </a:t>
            </a:r>
            <a:r>
              <a:rPr lang="en-US" dirty="0" err="1" smtClean="0"/>
              <a:t>walkable</a:t>
            </a:r>
            <a:endParaRPr lang="en-US" dirty="0" smtClean="0"/>
          </a:p>
          <a:p>
            <a:r>
              <a:rPr lang="en-US" dirty="0" smtClean="0"/>
              <a:t>Bake</a:t>
            </a:r>
            <a:endParaRPr lang="hu-H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038352"/>
            <a:ext cx="9046295" cy="4319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00034" y="142877"/>
            <a:ext cx="8229600" cy="2143115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Válasszuk</a:t>
            </a:r>
            <a:r>
              <a:rPr lang="en-US" dirty="0" smtClean="0"/>
              <a:t> </a:t>
            </a:r>
            <a:r>
              <a:rPr lang="en-US" dirty="0" err="1" smtClean="0"/>
              <a:t>ki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oszlopokat</a:t>
            </a:r>
            <a:r>
              <a:rPr lang="en-US" dirty="0" smtClean="0"/>
              <a:t> </a:t>
            </a:r>
            <a:r>
              <a:rPr lang="en-US" dirty="0" err="1" smtClean="0"/>
              <a:t>és</a:t>
            </a:r>
            <a:r>
              <a:rPr lang="en-US" dirty="0" smtClean="0"/>
              <a:t> a </a:t>
            </a:r>
            <a:r>
              <a:rPr lang="en-US" dirty="0" err="1" smtClean="0"/>
              <a:t>falakat</a:t>
            </a:r>
            <a:endParaRPr lang="en-US" dirty="0" smtClean="0"/>
          </a:p>
          <a:p>
            <a:r>
              <a:rPr lang="en-US" dirty="0" smtClean="0"/>
              <a:t>Navigation </a:t>
            </a:r>
            <a:r>
              <a:rPr lang="en-US" dirty="0" err="1" smtClean="0"/>
              <a:t>fülön</a:t>
            </a:r>
            <a:r>
              <a:rPr lang="en-US" dirty="0" smtClean="0"/>
              <a:t> </a:t>
            </a:r>
            <a:r>
              <a:rPr lang="en-US" dirty="0" err="1" smtClean="0"/>
              <a:t>állítsuk</a:t>
            </a:r>
            <a:r>
              <a:rPr lang="en-US" dirty="0" smtClean="0"/>
              <a:t> be </a:t>
            </a:r>
            <a:r>
              <a:rPr lang="en-US" dirty="0" err="1" smtClean="0"/>
              <a:t>rajtuk</a:t>
            </a:r>
            <a:r>
              <a:rPr lang="en-US" dirty="0" smtClean="0"/>
              <a:t> a Navigation Static </a:t>
            </a:r>
            <a:r>
              <a:rPr lang="en-US" dirty="0" err="1" smtClean="0"/>
              <a:t>kapcsolót</a:t>
            </a:r>
            <a:r>
              <a:rPr lang="en-US" dirty="0" smtClean="0"/>
              <a:t>, Navigation Area </a:t>
            </a:r>
            <a:r>
              <a:rPr lang="en-US" dirty="0" err="1" smtClean="0"/>
              <a:t>legyen</a:t>
            </a:r>
            <a:r>
              <a:rPr lang="en-US" dirty="0" smtClean="0"/>
              <a:t> Not </a:t>
            </a:r>
            <a:r>
              <a:rPr lang="en-US" dirty="0" err="1" smtClean="0"/>
              <a:t>Walkable</a:t>
            </a:r>
            <a:endParaRPr lang="en-US" dirty="0" smtClean="0"/>
          </a:p>
          <a:p>
            <a:r>
              <a:rPr lang="en-US" dirty="0" smtClean="0"/>
              <a:t>Bake</a:t>
            </a:r>
          </a:p>
          <a:p>
            <a:r>
              <a:rPr lang="en-US" dirty="0" err="1" smtClean="0"/>
              <a:t>Próba</a:t>
            </a:r>
            <a:endParaRPr lang="en-US" dirty="0" smtClean="0"/>
          </a:p>
          <a:p>
            <a:r>
              <a:rPr lang="en-US" dirty="0" err="1" smtClean="0"/>
              <a:t>Határozottan</a:t>
            </a:r>
            <a:r>
              <a:rPr lang="en-US" dirty="0" smtClean="0"/>
              <a:t> </a:t>
            </a:r>
            <a:r>
              <a:rPr lang="en-US" dirty="0" err="1" smtClean="0"/>
              <a:t>javul</a:t>
            </a:r>
            <a:r>
              <a:rPr lang="en-US" dirty="0" smtClean="0"/>
              <a:t> a </a:t>
            </a:r>
            <a:r>
              <a:rPr lang="en-US" dirty="0" err="1" smtClean="0"/>
              <a:t>navigáció</a:t>
            </a:r>
            <a:endParaRPr lang="en-US" dirty="0" smtClean="0"/>
          </a:p>
          <a:p>
            <a:endParaRPr lang="hu-HU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285992"/>
            <a:ext cx="8678007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Egyszerűsített</a:t>
            </a:r>
            <a:r>
              <a:rPr lang="en-US" dirty="0" smtClean="0"/>
              <a:t> </a:t>
            </a:r>
            <a:r>
              <a:rPr lang="en-US" dirty="0" err="1" smtClean="0"/>
              <a:t>geometria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85720" y="1928802"/>
            <a:ext cx="8229600" cy="4525963"/>
          </a:xfrm>
        </p:spPr>
        <p:txBody>
          <a:bodyPr/>
          <a:lstStyle/>
          <a:p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utolsó</a:t>
            </a:r>
            <a:r>
              <a:rPr lang="en-US" dirty="0" smtClean="0"/>
              <a:t> Bake </a:t>
            </a:r>
            <a:r>
              <a:rPr lang="en-US" dirty="0" err="1" smtClean="0"/>
              <a:t>során</a:t>
            </a:r>
            <a:r>
              <a:rPr lang="en-US" dirty="0" smtClean="0"/>
              <a:t> </a:t>
            </a:r>
            <a:r>
              <a:rPr lang="en-US" dirty="0" err="1" smtClean="0"/>
              <a:t>már</a:t>
            </a:r>
            <a:r>
              <a:rPr lang="en-US" dirty="0" smtClean="0"/>
              <a:t> </a:t>
            </a:r>
            <a:r>
              <a:rPr lang="en-US" dirty="0" err="1" smtClean="0"/>
              <a:t>sokat</a:t>
            </a:r>
            <a:r>
              <a:rPr lang="en-US" dirty="0" smtClean="0"/>
              <a:t> </a:t>
            </a:r>
            <a:r>
              <a:rPr lang="en-US" dirty="0" err="1" smtClean="0"/>
              <a:t>számolt</a:t>
            </a:r>
            <a:endParaRPr lang="en-US" dirty="0" smtClean="0"/>
          </a:p>
          <a:p>
            <a:r>
              <a:rPr lang="en-US" dirty="0" err="1" smtClean="0"/>
              <a:t>Tudunk</a:t>
            </a:r>
            <a:r>
              <a:rPr lang="en-US" dirty="0" smtClean="0"/>
              <a:t> </a:t>
            </a:r>
            <a:r>
              <a:rPr lang="en-US" dirty="0" err="1" smtClean="0"/>
              <a:t>könnyíteni</a:t>
            </a:r>
            <a:r>
              <a:rPr lang="en-US" dirty="0" smtClean="0"/>
              <a:t> </a:t>
            </a:r>
            <a:r>
              <a:rPr lang="en-US" dirty="0" err="1" smtClean="0"/>
              <a:t>rajta</a:t>
            </a:r>
            <a:r>
              <a:rPr lang="en-US" dirty="0" smtClean="0"/>
              <a:t>, ha </a:t>
            </a:r>
            <a:r>
              <a:rPr lang="en-US" dirty="0" err="1" smtClean="0"/>
              <a:t>komplex</a:t>
            </a:r>
            <a:r>
              <a:rPr lang="en-US" dirty="0" smtClean="0"/>
              <a:t> </a:t>
            </a:r>
            <a:r>
              <a:rPr lang="en-US" dirty="0" err="1" smtClean="0"/>
              <a:t>geometriáink</a:t>
            </a:r>
            <a:r>
              <a:rPr lang="en-US" dirty="0" smtClean="0"/>
              <a:t> </a:t>
            </a:r>
            <a:r>
              <a:rPr lang="en-US" dirty="0" err="1" smtClean="0"/>
              <a:t>vannak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Olyan</a:t>
            </a:r>
            <a:r>
              <a:rPr lang="en-US" dirty="0" smtClean="0"/>
              <a:t> Mesh-t </a:t>
            </a:r>
            <a:r>
              <a:rPr lang="en-US" dirty="0" err="1" smtClean="0"/>
              <a:t>használju</a:t>
            </a:r>
            <a:r>
              <a:rPr lang="hu-HU" dirty="0" smtClean="0"/>
              <a:t>n</a:t>
            </a:r>
            <a:r>
              <a:rPr lang="en-US" dirty="0" smtClean="0"/>
              <a:t>k, </a:t>
            </a:r>
            <a:r>
              <a:rPr lang="en-US" dirty="0" err="1" smtClean="0"/>
              <a:t>ami</a:t>
            </a:r>
            <a:r>
              <a:rPr lang="en-US" dirty="0" smtClean="0"/>
              <a:t> </a:t>
            </a:r>
            <a:r>
              <a:rPr lang="en-US" dirty="0" err="1" smtClean="0"/>
              <a:t>egyszerűbb</a:t>
            </a:r>
            <a:r>
              <a:rPr lang="en-US" dirty="0" smtClean="0"/>
              <a:t>, de </a:t>
            </a:r>
            <a:r>
              <a:rPr lang="en-US" dirty="0" err="1" smtClean="0"/>
              <a:t>ezt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akarjuk</a:t>
            </a:r>
            <a:r>
              <a:rPr lang="en-US" dirty="0" smtClean="0"/>
              <a:t> </a:t>
            </a:r>
            <a:r>
              <a:rPr lang="en-US" dirty="0" err="1" smtClean="0"/>
              <a:t>megjeleníteni</a:t>
            </a:r>
            <a:r>
              <a:rPr lang="en-US" dirty="0" smtClean="0"/>
              <a:t>, </a:t>
            </a:r>
            <a:r>
              <a:rPr lang="en-US" dirty="0" err="1" smtClean="0"/>
              <a:t>csak</a:t>
            </a:r>
            <a:r>
              <a:rPr lang="en-US" dirty="0" smtClean="0"/>
              <a:t> a Bake-</a:t>
            </a:r>
            <a:r>
              <a:rPr lang="en-US" dirty="0" err="1" smtClean="0"/>
              <a:t>hez</a:t>
            </a:r>
            <a:r>
              <a:rPr lang="en-US" dirty="0" smtClean="0"/>
              <a:t> </a:t>
            </a:r>
            <a:r>
              <a:rPr lang="en-US" dirty="0" err="1" smtClean="0"/>
              <a:t>kell</a:t>
            </a:r>
            <a:endParaRPr lang="en-US" dirty="0" smtClean="0"/>
          </a:p>
          <a:p>
            <a:endParaRPr lang="hu-HU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14282" y="214291"/>
            <a:ext cx="8229600" cy="292895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Van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kidőlt</a:t>
            </a:r>
            <a:r>
              <a:rPr lang="en-US" dirty="0" smtClean="0"/>
              <a:t> </a:t>
            </a:r>
            <a:r>
              <a:rPr lang="en-US" dirty="0" err="1" smtClean="0"/>
              <a:t>oszlopunk</a:t>
            </a:r>
            <a:endParaRPr lang="en-US" dirty="0" smtClean="0"/>
          </a:p>
          <a:p>
            <a:r>
              <a:rPr lang="en-US" dirty="0" err="1" smtClean="0"/>
              <a:t>Ehhez</a:t>
            </a:r>
            <a:r>
              <a:rPr lang="en-US" dirty="0" smtClean="0"/>
              <a:t> </a:t>
            </a:r>
            <a:r>
              <a:rPr lang="en-US" dirty="0" err="1" smtClean="0"/>
              <a:t>tartozik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egyszerűsített</a:t>
            </a:r>
            <a:r>
              <a:rPr lang="en-US" dirty="0" smtClean="0"/>
              <a:t> </a:t>
            </a:r>
            <a:r>
              <a:rPr lang="en-US" dirty="0" err="1" smtClean="0"/>
              <a:t>geometria</a:t>
            </a:r>
            <a:r>
              <a:rPr lang="en-US" dirty="0" smtClean="0"/>
              <a:t> (</a:t>
            </a:r>
            <a:r>
              <a:rPr lang="en-US" dirty="0" err="1" smtClean="0"/>
              <a:t>téglatest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látszott</a:t>
            </a:r>
            <a:r>
              <a:rPr lang="en-US" dirty="0" smtClean="0"/>
              <a:t>, </a:t>
            </a:r>
            <a:r>
              <a:rPr lang="en-US" dirty="0" err="1" smtClean="0"/>
              <a:t>mert</a:t>
            </a:r>
            <a:r>
              <a:rPr lang="en-US" dirty="0" smtClean="0"/>
              <a:t> a Mesh renderer </a:t>
            </a:r>
            <a:r>
              <a:rPr lang="en-US" dirty="0" err="1" smtClean="0"/>
              <a:t>ki</a:t>
            </a:r>
            <a:r>
              <a:rPr lang="en-US" dirty="0" smtClean="0"/>
              <a:t> volt </a:t>
            </a:r>
            <a:r>
              <a:rPr lang="en-US" dirty="0" err="1" smtClean="0"/>
              <a:t>kapcsolva</a:t>
            </a:r>
            <a:endParaRPr lang="en-US" dirty="0" smtClean="0"/>
          </a:p>
          <a:p>
            <a:r>
              <a:rPr lang="en-US" dirty="0" err="1" smtClean="0"/>
              <a:t>Kapcsoljuk</a:t>
            </a:r>
            <a:r>
              <a:rPr lang="en-US" dirty="0" smtClean="0"/>
              <a:t> </a:t>
            </a:r>
            <a:r>
              <a:rPr lang="en-US" dirty="0" err="1" smtClean="0"/>
              <a:t>vissza</a:t>
            </a:r>
            <a:r>
              <a:rPr lang="en-US" dirty="0" smtClean="0"/>
              <a:t>, </a:t>
            </a:r>
            <a:r>
              <a:rPr lang="en-US" dirty="0" err="1" smtClean="0"/>
              <a:t>állítsuk</a:t>
            </a:r>
            <a:r>
              <a:rPr lang="en-US" dirty="0" smtClean="0"/>
              <a:t> be: Navigation Static, </a:t>
            </a:r>
            <a:r>
              <a:rPr lang="en-US" dirty="0" err="1" smtClean="0"/>
              <a:t>Walkable</a:t>
            </a:r>
            <a:endParaRPr lang="en-US" dirty="0" smtClean="0"/>
          </a:p>
          <a:p>
            <a:r>
              <a:rPr lang="en-US" dirty="0" smtClean="0"/>
              <a:t>Bake</a:t>
            </a:r>
          </a:p>
          <a:p>
            <a:r>
              <a:rPr lang="en-US" dirty="0" err="1" smtClean="0"/>
              <a:t>Kapcsoljuk</a:t>
            </a:r>
            <a:r>
              <a:rPr lang="en-US" dirty="0" smtClean="0"/>
              <a:t> </a:t>
            </a:r>
            <a:r>
              <a:rPr lang="en-US" dirty="0" err="1" smtClean="0"/>
              <a:t>újra</a:t>
            </a:r>
            <a:r>
              <a:rPr lang="en-US" dirty="0" smtClean="0"/>
              <a:t> </a:t>
            </a:r>
            <a:r>
              <a:rPr lang="en-US" dirty="0" err="1" smtClean="0"/>
              <a:t>ki</a:t>
            </a:r>
            <a:r>
              <a:rPr lang="en-US" dirty="0" smtClean="0"/>
              <a:t> a renderer-t</a:t>
            </a:r>
            <a:endParaRPr lang="hu-H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3000372"/>
            <a:ext cx="635317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64" y="3143248"/>
            <a:ext cx="2388990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 </a:t>
            </a:r>
            <a:r>
              <a:rPr lang="en-US" dirty="0" err="1" smtClean="0"/>
              <a:t>leugrás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trollok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mernek</a:t>
            </a:r>
            <a:r>
              <a:rPr lang="en-US" dirty="0" smtClean="0"/>
              <a:t> </a:t>
            </a:r>
            <a:r>
              <a:rPr lang="en-US" dirty="0" err="1" smtClean="0"/>
              <a:t>utánunk</a:t>
            </a:r>
            <a:r>
              <a:rPr lang="en-US" dirty="0" smtClean="0"/>
              <a:t> </a:t>
            </a:r>
            <a:r>
              <a:rPr lang="en-US" dirty="0" err="1" smtClean="0"/>
              <a:t>ugrani</a:t>
            </a:r>
            <a:endParaRPr lang="en-US" dirty="0" smtClean="0"/>
          </a:p>
          <a:p>
            <a:r>
              <a:rPr lang="en-US" dirty="0" err="1" smtClean="0"/>
              <a:t>Szépen</a:t>
            </a:r>
            <a:r>
              <a:rPr lang="en-US" dirty="0" smtClean="0"/>
              <a:t> </a:t>
            </a:r>
            <a:r>
              <a:rPr lang="en-US" dirty="0" err="1" smtClean="0"/>
              <a:t>biztonságosan</a:t>
            </a:r>
            <a:r>
              <a:rPr lang="en-US" dirty="0" smtClean="0"/>
              <a:t> </a:t>
            </a:r>
            <a:r>
              <a:rPr lang="en-US" dirty="0" err="1" smtClean="0"/>
              <a:t>körbemennek</a:t>
            </a:r>
            <a:r>
              <a:rPr lang="en-US" dirty="0" smtClean="0"/>
              <a:t> a </a:t>
            </a:r>
            <a:r>
              <a:rPr lang="en-US" dirty="0" err="1" smtClean="0"/>
              <a:t>rámpán</a:t>
            </a:r>
            <a:endParaRPr lang="en-US" dirty="0" smtClean="0"/>
          </a:p>
          <a:p>
            <a:r>
              <a:rPr lang="en-US" dirty="0" err="1" smtClean="0"/>
              <a:t>Megadhatunk</a:t>
            </a:r>
            <a:r>
              <a:rPr lang="en-US" dirty="0" smtClean="0"/>
              <a:t> </a:t>
            </a:r>
            <a:r>
              <a:rPr lang="en-US" dirty="0" err="1" smtClean="0"/>
              <a:t>pontokat</a:t>
            </a:r>
            <a:r>
              <a:rPr lang="en-US" dirty="0" smtClean="0"/>
              <a:t>, </a:t>
            </a:r>
            <a:r>
              <a:rPr lang="en-US" dirty="0" err="1" smtClean="0"/>
              <a:t>ahol</a:t>
            </a:r>
            <a:r>
              <a:rPr lang="en-US" dirty="0" smtClean="0"/>
              <a:t> </a:t>
            </a:r>
            <a:r>
              <a:rPr lang="en-US" dirty="0" err="1" smtClean="0"/>
              <a:t>szintet</a:t>
            </a:r>
            <a:r>
              <a:rPr lang="en-US" dirty="0" smtClean="0"/>
              <a:t> </a:t>
            </a:r>
            <a:r>
              <a:rPr lang="en-US" dirty="0" err="1" smtClean="0"/>
              <a:t>tudnak</a:t>
            </a:r>
            <a:r>
              <a:rPr lang="en-US" dirty="0" smtClean="0"/>
              <a:t> </a:t>
            </a:r>
            <a:r>
              <a:rPr lang="en-US" dirty="0" err="1" smtClean="0"/>
              <a:t>ugrani</a:t>
            </a:r>
            <a:r>
              <a:rPr lang="en-US" dirty="0" smtClean="0"/>
              <a:t> a </a:t>
            </a:r>
            <a:r>
              <a:rPr lang="en-US" dirty="0" err="1" smtClean="0"/>
              <a:t>NavMesh</a:t>
            </a:r>
            <a:r>
              <a:rPr lang="en-US" dirty="0" smtClean="0"/>
              <a:t>-en: </a:t>
            </a:r>
            <a:r>
              <a:rPr lang="en-US" dirty="0" err="1" smtClean="0"/>
              <a:t>OffMeshLink</a:t>
            </a:r>
            <a:endParaRPr lang="en-US" dirty="0" smtClean="0"/>
          </a:p>
          <a:p>
            <a:r>
              <a:rPr lang="en-US" dirty="0" err="1" smtClean="0"/>
              <a:t>Ezt</a:t>
            </a:r>
            <a:r>
              <a:rPr lang="en-US" dirty="0" smtClean="0"/>
              <a:t> </a:t>
            </a:r>
            <a:r>
              <a:rPr lang="en-US" dirty="0" err="1" smtClean="0"/>
              <a:t>automatikusan</a:t>
            </a:r>
            <a:r>
              <a:rPr lang="en-US" dirty="0" smtClean="0"/>
              <a:t> is meg </a:t>
            </a:r>
            <a:r>
              <a:rPr lang="en-US" dirty="0" err="1" smtClean="0"/>
              <a:t>tudja</a:t>
            </a:r>
            <a:r>
              <a:rPr lang="en-US" dirty="0" smtClean="0"/>
              <a:t> </a:t>
            </a:r>
            <a:r>
              <a:rPr lang="en-US" dirty="0" err="1" smtClean="0"/>
              <a:t>tenni</a:t>
            </a:r>
            <a:r>
              <a:rPr lang="en-US" dirty="0" smtClean="0"/>
              <a:t> a </a:t>
            </a:r>
            <a:r>
              <a:rPr lang="en-US" dirty="0" err="1" smtClean="0"/>
              <a:t>rendszer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Generate </a:t>
            </a:r>
            <a:r>
              <a:rPr lang="en-US" dirty="0" err="1" smtClean="0"/>
              <a:t>OffMeshLinks</a:t>
            </a:r>
            <a:r>
              <a:rPr lang="en-US" dirty="0" smtClean="0"/>
              <a:t> </a:t>
            </a:r>
            <a:r>
              <a:rPr lang="en-US" dirty="0" err="1" smtClean="0"/>
              <a:t>kapcsoló</a:t>
            </a:r>
            <a:endParaRPr lang="hu-HU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OffMeshLink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1543048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Válasszuk</a:t>
            </a:r>
            <a:r>
              <a:rPr lang="en-US" dirty="0" smtClean="0"/>
              <a:t> </a:t>
            </a:r>
            <a:r>
              <a:rPr lang="en-US" dirty="0" err="1" smtClean="0"/>
              <a:t>ki</a:t>
            </a:r>
            <a:r>
              <a:rPr lang="en-US" dirty="0" smtClean="0"/>
              <a:t> a </a:t>
            </a:r>
            <a:r>
              <a:rPr lang="en-US" dirty="0" err="1" smtClean="0"/>
              <a:t>rámpákat</a:t>
            </a:r>
            <a:r>
              <a:rPr lang="en-US" dirty="0" smtClean="0"/>
              <a:t> </a:t>
            </a:r>
            <a:r>
              <a:rPr lang="en-US" dirty="0" err="1" smtClean="0"/>
              <a:t>és</a:t>
            </a:r>
            <a:r>
              <a:rPr lang="en-US" dirty="0" smtClean="0"/>
              <a:t> </a:t>
            </a:r>
            <a:r>
              <a:rPr lang="en-US" dirty="0" err="1" smtClean="0"/>
              <a:t>HallElem</a:t>
            </a:r>
            <a:r>
              <a:rPr lang="en-US" dirty="0" smtClean="0"/>
              <a:t> </a:t>
            </a:r>
            <a:r>
              <a:rPr lang="en-US" dirty="0" err="1" smtClean="0"/>
              <a:t>objektumokat</a:t>
            </a:r>
            <a:endParaRPr lang="en-US" dirty="0" smtClean="0"/>
          </a:p>
          <a:p>
            <a:r>
              <a:rPr lang="en-US" dirty="0" err="1" smtClean="0"/>
              <a:t>Kapcsoljuk</a:t>
            </a:r>
            <a:r>
              <a:rPr lang="en-US" dirty="0" smtClean="0"/>
              <a:t> be a Generate </a:t>
            </a:r>
            <a:r>
              <a:rPr lang="en-US" dirty="0" err="1" smtClean="0"/>
              <a:t>OffMeshLinks</a:t>
            </a:r>
            <a:r>
              <a:rPr lang="en-US" dirty="0" smtClean="0"/>
              <a:t> </a:t>
            </a:r>
            <a:r>
              <a:rPr lang="en-US" dirty="0" err="1" smtClean="0"/>
              <a:t>kapcsolót</a:t>
            </a:r>
            <a:endParaRPr lang="en-US" dirty="0" smtClean="0"/>
          </a:p>
          <a:p>
            <a:r>
              <a:rPr lang="en-US" dirty="0" smtClean="0"/>
              <a:t>Bake</a:t>
            </a:r>
          </a:p>
          <a:p>
            <a:r>
              <a:rPr lang="en-US" dirty="0" err="1" smtClean="0"/>
              <a:t>Próba</a:t>
            </a:r>
            <a:endParaRPr lang="hu-H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3138511"/>
            <a:ext cx="6086475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a </a:t>
            </a:r>
            <a:r>
              <a:rPr lang="en-US" dirty="0" err="1" smtClean="0"/>
              <a:t>játékokban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AI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külön</a:t>
            </a:r>
            <a:r>
              <a:rPr lang="en-US" dirty="0" smtClean="0"/>
              <a:t> </a:t>
            </a:r>
            <a:r>
              <a:rPr lang="en-US" dirty="0" err="1" smtClean="0"/>
              <a:t>ága</a:t>
            </a:r>
            <a:endParaRPr lang="en-US" dirty="0" smtClean="0"/>
          </a:p>
          <a:p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eszközkészlettel</a:t>
            </a:r>
            <a:r>
              <a:rPr lang="en-US" dirty="0" smtClean="0"/>
              <a:t> </a:t>
            </a:r>
            <a:r>
              <a:rPr lang="en-US" dirty="0" err="1" smtClean="0"/>
              <a:t>dolgozik</a:t>
            </a:r>
            <a:r>
              <a:rPr lang="en-US" dirty="0" smtClean="0"/>
              <a:t>, mint a </a:t>
            </a:r>
            <a:r>
              <a:rPr lang="en-US" dirty="0" err="1" smtClean="0"/>
              <a:t>tág</a:t>
            </a:r>
            <a:r>
              <a:rPr lang="en-US" dirty="0" smtClean="0"/>
              <a:t> </a:t>
            </a:r>
            <a:r>
              <a:rPr lang="en-US" dirty="0" err="1" smtClean="0"/>
              <a:t>értelemben</a:t>
            </a:r>
            <a:r>
              <a:rPr lang="en-US" dirty="0" smtClean="0"/>
              <a:t> </a:t>
            </a:r>
            <a:r>
              <a:rPr lang="en-US" dirty="0" err="1" smtClean="0"/>
              <a:t>vett</a:t>
            </a:r>
            <a:r>
              <a:rPr lang="en-US" dirty="0" smtClean="0"/>
              <a:t> AI</a:t>
            </a:r>
          </a:p>
          <a:p>
            <a:r>
              <a:rPr lang="en-US" dirty="0" err="1" smtClean="0"/>
              <a:t>Sőt</a:t>
            </a:r>
            <a:r>
              <a:rPr lang="hu-HU" dirty="0" smtClean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területek</a:t>
            </a:r>
            <a:r>
              <a:rPr lang="en-US" dirty="0" smtClean="0"/>
              <a:t> </a:t>
            </a:r>
            <a:r>
              <a:rPr lang="en-US" dirty="0" err="1" smtClean="0"/>
              <a:t>algorit</a:t>
            </a:r>
            <a:r>
              <a:rPr lang="hu-HU" dirty="0" smtClean="0"/>
              <a:t>m</a:t>
            </a:r>
            <a:r>
              <a:rPr lang="en-US" dirty="0" err="1" smtClean="0"/>
              <a:t>usait</a:t>
            </a:r>
            <a:r>
              <a:rPr lang="en-US" dirty="0" smtClean="0"/>
              <a:t> is </a:t>
            </a:r>
            <a:r>
              <a:rPr lang="en-US" dirty="0" err="1" smtClean="0"/>
              <a:t>használhatja</a:t>
            </a:r>
            <a:r>
              <a:rPr lang="en-US" dirty="0" smtClean="0"/>
              <a:t> (</a:t>
            </a:r>
            <a:r>
              <a:rPr lang="en-US" dirty="0" err="1" smtClean="0"/>
              <a:t>grafika</a:t>
            </a:r>
            <a:r>
              <a:rPr lang="en-US" dirty="0" smtClean="0"/>
              <a:t>, </a:t>
            </a:r>
            <a:r>
              <a:rPr lang="en-US" dirty="0" err="1" smtClean="0"/>
              <a:t>irányításelmélet</a:t>
            </a:r>
            <a:r>
              <a:rPr lang="en-US" dirty="0" smtClean="0"/>
              <a:t>, </a:t>
            </a:r>
            <a:r>
              <a:rPr lang="en-US" dirty="0" err="1" smtClean="0"/>
              <a:t>robotika</a:t>
            </a:r>
            <a:r>
              <a:rPr lang="en-US" dirty="0" smtClean="0"/>
              <a:t> v. </a:t>
            </a:r>
            <a:r>
              <a:rPr lang="en-US" dirty="0" err="1" smtClean="0"/>
              <a:t>általános</a:t>
            </a:r>
            <a:r>
              <a:rPr lang="en-US" dirty="0" smtClean="0"/>
              <a:t> </a:t>
            </a:r>
            <a:r>
              <a:rPr lang="en-US" dirty="0" err="1" smtClean="0"/>
              <a:t>számítástudomány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megkötések</a:t>
            </a:r>
            <a:r>
              <a:rPr lang="en-US" dirty="0" smtClean="0"/>
              <a:t>, </a:t>
            </a:r>
            <a:r>
              <a:rPr lang="en-US" dirty="0" err="1" smtClean="0"/>
              <a:t>célok</a:t>
            </a:r>
            <a:r>
              <a:rPr lang="en-US" dirty="0" smtClean="0"/>
              <a:t> </a:t>
            </a:r>
            <a:r>
              <a:rPr lang="en-US" dirty="0" err="1" smtClean="0"/>
              <a:t>jellemzik</a:t>
            </a:r>
            <a:endParaRPr lang="en-US" dirty="0" smtClean="0"/>
          </a:p>
          <a:p>
            <a:pPr lvl="1"/>
            <a:r>
              <a:rPr lang="en-US" dirty="0" err="1" smtClean="0"/>
              <a:t>Fontos</a:t>
            </a:r>
            <a:r>
              <a:rPr lang="en-US" dirty="0" smtClean="0"/>
              <a:t> </a:t>
            </a:r>
            <a:r>
              <a:rPr lang="en-US" dirty="0" err="1" smtClean="0"/>
              <a:t>különbségek</a:t>
            </a:r>
            <a:r>
              <a:rPr lang="en-US" dirty="0" smtClean="0"/>
              <a:t> pl.:</a:t>
            </a:r>
          </a:p>
          <a:p>
            <a:pPr lvl="2"/>
            <a:r>
              <a:rPr lang="en-US" dirty="0" smtClean="0"/>
              <a:t>Game AI-t </a:t>
            </a:r>
            <a:r>
              <a:rPr lang="en-US" dirty="0" err="1" smtClean="0"/>
              <a:t>néha</a:t>
            </a:r>
            <a:r>
              <a:rPr lang="en-US" dirty="0" smtClean="0"/>
              <a:t> </a:t>
            </a:r>
            <a:r>
              <a:rPr lang="en-US" dirty="0" err="1" smtClean="0"/>
              <a:t>vissza</a:t>
            </a:r>
            <a:r>
              <a:rPr lang="en-US" dirty="0" smtClean="0"/>
              <a:t> </a:t>
            </a:r>
            <a:r>
              <a:rPr lang="en-US" dirty="0" err="1" smtClean="0"/>
              <a:t>kell</a:t>
            </a:r>
            <a:r>
              <a:rPr lang="en-US" dirty="0" smtClean="0"/>
              <a:t> </a:t>
            </a:r>
            <a:r>
              <a:rPr lang="en-US" dirty="0" err="1" smtClean="0"/>
              <a:t>fogni</a:t>
            </a:r>
            <a:endParaRPr lang="en-US" dirty="0" smtClean="0"/>
          </a:p>
          <a:p>
            <a:pPr lvl="2"/>
            <a:r>
              <a:rPr lang="en-US" dirty="0" smtClean="0"/>
              <a:t>Game AI </a:t>
            </a:r>
            <a:r>
              <a:rPr lang="en-US" dirty="0" err="1" smtClean="0"/>
              <a:t>néha</a:t>
            </a:r>
            <a:r>
              <a:rPr lang="en-US" dirty="0" smtClean="0"/>
              <a:t> </a:t>
            </a:r>
            <a:r>
              <a:rPr lang="en-US" dirty="0" err="1" smtClean="0"/>
              <a:t>csalhat</a:t>
            </a:r>
            <a:endParaRPr lang="en-US" dirty="0" smtClean="0"/>
          </a:p>
          <a:p>
            <a:r>
              <a:rPr lang="en-US" dirty="0" err="1" smtClean="0"/>
              <a:t>Gép</a:t>
            </a:r>
            <a:r>
              <a:rPr lang="en-US" dirty="0" smtClean="0"/>
              <a:t> </a:t>
            </a:r>
            <a:r>
              <a:rPr lang="en-US" dirty="0" err="1" smtClean="0"/>
              <a:t>által</a:t>
            </a:r>
            <a:r>
              <a:rPr lang="en-US" dirty="0" smtClean="0"/>
              <a:t> </a:t>
            </a:r>
            <a:r>
              <a:rPr lang="en-US" dirty="0" err="1" smtClean="0"/>
              <a:t>irányított</a:t>
            </a:r>
            <a:r>
              <a:rPr lang="en-US" dirty="0" smtClean="0"/>
              <a:t> </a:t>
            </a:r>
            <a:r>
              <a:rPr lang="en-US" dirty="0" err="1" smtClean="0"/>
              <a:t>karakterek</a:t>
            </a:r>
            <a:r>
              <a:rPr lang="en-US" dirty="0" smtClean="0"/>
              <a:t> </a:t>
            </a:r>
            <a:r>
              <a:rPr lang="en-US" dirty="0" err="1" smtClean="0"/>
              <a:t>viselkedése</a:t>
            </a:r>
            <a:endParaRPr lang="en-US" dirty="0" smtClean="0"/>
          </a:p>
          <a:p>
            <a:r>
              <a:rPr lang="en-US" dirty="0" err="1" smtClean="0"/>
              <a:t>Egyszerű</a:t>
            </a:r>
            <a:r>
              <a:rPr lang="en-US" dirty="0" smtClean="0"/>
              <a:t> </a:t>
            </a:r>
            <a:r>
              <a:rPr lang="en-US" dirty="0" err="1" smtClean="0"/>
              <a:t>formában</a:t>
            </a:r>
            <a:r>
              <a:rPr lang="en-US" dirty="0" smtClean="0"/>
              <a:t> </a:t>
            </a:r>
            <a:r>
              <a:rPr lang="en-US" dirty="0" err="1" smtClean="0"/>
              <a:t>szabályok</a:t>
            </a:r>
            <a:r>
              <a:rPr lang="en-US" dirty="0" smtClean="0"/>
              <a:t> </a:t>
            </a:r>
            <a:r>
              <a:rPr lang="en-US" dirty="0" err="1" smtClean="0"/>
              <a:t>és</a:t>
            </a:r>
            <a:r>
              <a:rPr lang="en-US" dirty="0" smtClean="0"/>
              <a:t> </a:t>
            </a:r>
            <a:r>
              <a:rPr lang="en-US" dirty="0" err="1" smtClean="0"/>
              <a:t>döntések</a:t>
            </a:r>
            <a:r>
              <a:rPr lang="en-US" dirty="0" smtClean="0"/>
              <a:t> </a:t>
            </a:r>
            <a:r>
              <a:rPr lang="en-US" dirty="0" err="1" smtClean="0"/>
              <a:t>halmaza</a:t>
            </a:r>
            <a:endParaRPr lang="hu-H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22"/>
          </a:xfrm>
        </p:spPr>
        <p:txBody>
          <a:bodyPr/>
          <a:lstStyle/>
          <a:p>
            <a:r>
              <a:rPr lang="en-US" dirty="0" err="1" smtClean="0"/>
              <a:t>Animáció</a:t>
            </a:r>
            <a:r>
              <a:rPr lang="en-US" dirty="0" smtClean="0"/>
              <a:t> </a:t>
            </a:r>
            <a:r>
              <a:rPr lang="en-US" dirty="0" err="1" smtClean="0"/>
              <a:t>javítása</a:t>
            </a:r>
            <a:r>
              <a:rPr lang="en-US" dirty="0" smtClean="0"/>
              <a:t>: </a:t>
            </a:r>
            <a:r>
              <a:rPr lang="en-US" dirty="0" err="1" smtClean="0"/>
              <a:t>TrollController.cs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8596" y="1214423"/>
            <a:ext cx="8229600" cy="178595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protected override void 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StartImpl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()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    {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        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NavAgent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 = 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GetComponent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NavMeshAgent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&gt; ();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        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NavAgent.updatePosition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 = false;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    } 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3067073"/>
            <a:ext cx="6000750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Agent </a:t>
            </a:r>
            <a:r>
              <a:rPr lang="en-US" dirty="0" err="1" smtClean="0"/>
              <a:t>pozíció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GameObject</a:t>
            </a:r>
            <a:r>
              <a:rPr lang="en-US" dirty="0" smtClean="0"/>
              <a:t> transform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pozíciót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frissítjük</a:t>
            </a:r>
            <a:endParaRPr lang="en-US" dirty="0" smtClean="0"/>
          </a:p>
          <a:p>
            <a:r>
              <a:rPr lang="en-US" dirty="0" err="1" smtClean="0"/>
              <a:t>Az</a:t>
            </a:r>
            <a:r>
              <a:rPr lang="en-US" dirty="0" smtClean="0"/>
              <a:t> agent </a:t>
            </a:r>
            <a:r>
              <a:rPr lang="en-US" dirty="0" err="1" smtClean="0"/>
              <a:t>pozíciója</a:t>
            </a:r>
            <a:r>
              <a:rPr lang="en-US" dirty="0" smtClean="0"/>
              <a:t> </a:t>
            </a:r>
            <a:r>
              <a:rPr lang="en-US" dirty="0" err="1" smtClean="0"/>
              <a:t>változik</a:t>
            </a:r>
            <a:endParaRPr lang="en-US" dirty="0" smtClean="0"/>
          </a:p>
          <a:p>
            <a:r>
              <a:rPr lang="en-US" dirty="0" smtClean="0"/>
              <a:t>Ha le </a:t>
            </a:r>
            <a:r>
              <a:rPr lang="en-US" dirty="0" err="1" smtClean="0"/>
              <a:t>tudjuk</a:t>
            </a:r>
            <a:r>
              <a:rPr lang="en-US" dirty="0" smtClean="0"/>
              <a:t> </a:t>
            </a:r>
            <a:r>
              <a:rPr lang="en-US" dirty="0" err="1" smtClean="0"/>
              <a:t>kérdezni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agent </a:t>
            </a:r>
            <a:r>
              <a:rPr lang="en-US" dirty="0" err="1" smtClean="0"/>
              <a:t>következő</a:t>
            </a:r>
            <a:r>
              <a:rPr lang="en-US" dirty="0" smtClean="0"/>
              <a:t> </a:t>
            </a:r>
            <a:r>
              <a:rPr lang="en-US" dirty="0" err="1" smtClean="0"/>
              <a:t>pozícióját</a:t>
            </a:r>
            <a:r>
              <a:rPr lang="en-US" dirty="0" smtClean="0"/>
              <a:t> (</a:t>
            </a:r>
            <a:r>
              <a:rPr lang="en-US" dirty="0" err="1" smtClean="0"/>
              <a:t>nem</a:t>
            </a:r>
            <a:r>
              <a:rPr lang="en-US" dirty="0" smtClean="0"/>
              <a:t> a </a:t>
            </a:r>
            <a:r>
              <a:rPr lang="en-US" dirty="0" err="1" smtClean="0"/>
              <a:t>globális</a:t>
            </a:r>
            <a:r>
              <a:rPr lang="en-US" dirty="0" smtClean="0"/>
              <a:t> </a:t>
            </a:r>
            <a:r>
              <a:rPr lang="en-US" dirty="0" err="1" smtClean="0"/>
              <a:t>célt</a:t>
            </a:r>
            <a:r>
              <a:rPr lang="en-US" dirty="0" smtClean="0"/>
              <a:t>, </a:t>
            </a:r>
            <a:r>
              <a:rPr lang="en-US" dirty="0" err="1" smtClean="0"/>
              <a:t>hanem</a:t>
            </a:r>
            <a:r>
              <a:rPr lang="en-US" dirty="0" smtClean="0"/>
              <a:t> a </a:t>
            </a:r>
            <a:r>
              <a:rPr lang="en-US" dirty="0" err="1" smtClean="0"/>
              <a:t>következő</a:t>
            </a:r>
            <a:r>
              <a:rPr lang="en-US" dirty="0" smtClean="0"/>
              <a:t> </a:t>
            </a:r>
            <a:r>
              <a:rPr lang="en-US" dirty="0" err="1" smtClean="0"/>
              <a:t>lépését</a:t>
            </a:r>
            <a:r>
              <a:rPr lang="en-US" dirty="0" smtClean="0"/>
              <a:t>):</a:t>
            </a:r>
          </a:p>
          <a:p>
            <a:pPr lvl="1"/>
            <a:r>
              <a:rPr lang="en-US" dirty="0" err="1" smtClean="0"/>
              <a:t>ezt</a:t>
            </a:r>
            <a:r>
              <a:rPr lang="en-US" dirty="0" smtClean="0"/>
              <a:t> </a:t>
            </a:r>
            <a:r>
              <a:rPr lang="en-US" dirty="0" err="1" smtClean="0"/>
              <a:t>felhasználhatjuk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animációnkhoz</a:t>
            </a:r>
            <a:endParaRPr lang="en-US" dirty="0" smtClean="0"/>
          </a:p>
          <a:p>
            <a:pPr lvl="1"/>
            <a:r>
              <a:rPr lang="en-US" dirty="0" err="1" smtClean="0"/>
              <a:t>kézzel</a:t>
            </a:r>
            <a:r>
              <a:rPr lang="en-US" dirty="0" smtClean="0"/>
              <a:t> </a:t>
            </a:r>
            <a:r>
              <a:rPr lang="en-US" dirty="0" err="1" smtClean="0"/>
              <a:t>szinkronizálhatjuk</a:t>
            </a:r>
            <a:r>
              <a:rPr lang="en-US" dirty="0" smtClean="0"/>
              <a:t> a </a:t>
            </a:r>
            <a:r>
              <a:rPr lang="en-US" dirty="0" err="1" smtClean="0"/>
              <a:t>GameObject</a:t>
            </a:r>
            <a:r>
              <a:rPr lang="en-US" dirty="0" smtClean="0"/>
              <a:t> </a:t>
            </a:r>
            <a:r>
              <a:rPr lang="en-US" dirty="0" err="1" smtClean="0"/>
              <a:t>pozícióját</a:t>
            </a:r>
            <a:endParaRPr lang="en-US" dirty="0" smtClean="0"/>
          </a:p>
          <a:p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orientációt</a:t>
            </a:r>
            <a:r>
              <a:rPr lang="en-US" dirty="0" smtClean="0"/>
              <a:t> </a:t>
            </a:r>
            <a:r>
              <a:rPr lang="en-US" dirty="0" err="1" smtClean="0"/>
              <a:t>bízhatjuk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Agent-re</a:t>
            </a:r>
            <a:endParaRPr lang="hu-HU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TrollController.cs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3043245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   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NavAgent.destination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 = 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CurrentTarget.transform.position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;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/>
              <a:t>dir = </a:t>
            </a:r>
            <a:r>
              <a:rPr lang="en-US" dirty="0" err="1" smtClean="0"/>
              <a:t>NavAgent.nextPosition</a:t>
            </a:r>
            <a:r>
              <a:rPr lang="en-US" dirty="0" smtClean="0"/>
              <a:t> - </a:t>
            </a:r>
            <a:r>
              <a:rPr lang="en-US" dirty="0" err="1" smtClean="0"/>
              <a:t>transform.position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err="1" smtClean="0"/>
              <a:t>dir.y</a:t>
            </a:r>
            <a:r>
              <a:rPr lang="en-US" dirty="0" smtClean="0"/>
              <a:t> = 0;</a:t>
            </a:r>
            <a:br>
              <a:rPr lang="en-US" dirty="0" smtClean="0"/>
            </a:br>
            <a:r>
              <a:rPr lang="en-US" dirty="0" err="1" smtClean="0"/>
              <a:t>animator.SetFloat</a:t>
            </a:r>
            <a:r>
              <a:rPr lang="en-US" dirty="0" smtClean="0"/>
              <a:t> ("forward", </a:t>
            </a:r>
            <a:r>
              <a:rPr lang="en-US" dirty="0" err="1" smtClean="0"/>
              <a:t>dir.magnitude</a:t>
            </a:r>
            <a:r>
              <a:rPr lang="en-US" dirty="0" smtClean="0"/>
              <a:t> / </a:t>
            </a:r>
            <a:r>
              <a:rPr lang="en-US" dirty="0" err="1" smtClean="0"/>
              <a:t>Time.deltaTime</a:t>
            </a:r>
            <a:r>
              <a:rPr lang="en-US" dirty="0" smtClean="0"/>
              <a:t>); 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  <a:p>
            <a:pPr>
              <a:buNone/>
            </a:pPr>
            <a:r>
              <a:rPr lang="en-US" dirty="0" smtClean="0"/>
              <a:t>      void </a:t>
            </a:r>
            <a:r>
              <a:rPr lang="en-US" dirty="0" err="1" smtClean="0"/>
              <a:t>OnAnimatorMove</a:t>
            </a:r>
            <a:r>
              <a:rPr lang="en-US" dirty="0" smtClean="0"/>
              <a:t> ()</a:t>
            </a:r>
            <a:br>
              <a:rPr lang="en-US" dirty="0" smtClean="0"/>
            </a:b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    </a:t>
            </a:r>
            <a:r>
              <a:rPr lang="en-US" dirty="0" err="1" smtClean="0"/>
              <a:t>transform.position</a:t>
            </a:r>
            <a:r>
              <a:rPr lang="en-US" dirty="0" smtClean="0"/>
              <a:t> = </a:t>
            </a:r>
            <a:r>
              <a:rPr lang="en-US" dirty="0" err="1" smtClean="0"/>
              <a:t>NavAgent.nextPosition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 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457200" y="4429132"/>
            <a:ext cx="8229600" cy="21431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Próba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/>
              <a:t>A </a:t>
            </a:r>
            <a:r>
              <a:rPr lang="en-US" sz="3200" dirty="0" err="1" smtClean="0"/>
              <a:t>mozgás</a:t>
            </a:r>
            <a:r>
              <a:rPr lang="en-US" sz="3200" dirty="0" smtClean="0"/>
              <a:t> kb </a:t>
            </a:r>
            <a:r>
              <a:rPr lang="en-US" sz="3200" dirty="0" err="1" smtClean="0"/>
              <a:t>jó</a:t>
            </a:r>
            <a:r>
              <a:rPr lang="en-US" sz="3200" dirty="0" smtClean="0"/>
              <a:t>, de </a:t>
            </a:r>
            <a:r>
              <a:rPr lang="en-US" sz="3200" dirty="0" err="1" smtClean="0"/>
              <a:t>csak</a:t>
            </a:r>
            <a:r>
              <a:rPr lang="en-US" sz="3200" dirty="0" smtClean="0"/>
              <a:t> </a:t>
            </a:r>
            <a:r>
              <a:rPr lang="en-US" sz="3200" dirty="0" err="1" smtClean="0"/>
              <a:t>egy</a:t>
            </a:r>
            <a:r>
              <a:rPr lang="en-US" sz="3200" dirty="0" smtClean="0"/>
              <a:t> </a:t>
            </a:r>
            <a:r>
              <a:rPr lang="en-US" sz="3200" dirty="0" err="1" smtClean="0"/>
              <a:t>sebességgel</a:t>
            </a:r>
            <a:r>
              <a:rPr lang="en-US" sz="3200" dirty="0" smtClean="0"/>
              <a:t> </a:t>
            </a:r>
            <a:r>
              <a:rPr lang="en-US" sz="3200" dirty="0" err="1" smtClean="0"/>
              <a:t>fut</a:t>
            </a:r>
            <a:endParaRPr lang="en-US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Amikor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üt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akkor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csúszik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felületen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err="1" smtClean="0"/>
              <a:t>Jó</a:t>
            </a:r>
            <a:r>
              <a:rPr lang="en-US" sz="3200" dirty="0" smtClean="0"/>
              <a:t> </a:t>
            </a:r>
            <a:r>
              <a:rPr lang="en-US" sz="3200" dirty="0" err="1" smtClean="0"/>
              <a:t>lenne</a:t>
            </a:r>
            <a:r>
              <a:rPr lang="en-US" sz="3200" dirty="0" smtClean="0"/>
              <a:t>, ha </a:t>
            </a:r>
            <a:r>
              <a:rPr lang="en-US" sz="3200" dirty="0" err="1" smtClean="0"/>
              <a:t>az</a:t>
            </a:r>
            <a:r>
              <a:rPr lang="en-US" sz="3200" dirty="0" smtClean="0"/>
              <a:t> </a:t>
            </a:r>
            <a:r>
              <a:rPr lang="en-US" sz="3200" dirty="0" err="1" smtClean="0"/>
              <a:t>animáció</a:t>
            </a:r>
            <a:r>
              <a:rPr lang="en-US" sz="3200" dirty="0" smtClean="0"/>
              <a:t> </a:t>
            </a:r>
            <a:r>
              <a:rPr lang="en-US" sz="3200" dirty="0" err="1" smtClean="0"/>
              <a:t>mondaná</a:t>
            </a:r>
            <a:r>
              <a:rPr lang="en-US" sz="3200" dirty="0" smtClean="0"/>
              <a:t> meg, </a:t>
            </a:r>
            <a:r>
              <a:rPr lang="en-US" sz="3200" dirty="0" err="1" smtClean="0"/>
              <a:t>mekkorát</a:t>
            </a:r>
            <a:r>
              <a:rPr lang="en-US" sz="3200" dirty="0" smtClean="0"/>
              <a:t> </a:t>
            </a:r>
            <a:r>
              <a:rPr lang="en-US" sz="3200" dirty="0" err="1" smtClean="0"/>
              <a:t>lépünk</a:t>
            </a:r>
            <a:r>
              <a:rPr lang="en-US" sz="3200" dirty="0" smtClean="0"/>
              <a:t>, </a:t>
            </a:r>
            <a:r>
              <a:rPr lang="en-US" sz="3200" dirty="0" err="1" smtClean="0"/>
              <a:t>az</a:t>
            </a:r>
            <a:r>
              <a:rPr lang="en-US" sz="3200" dirty="0" smtClean="0"/>
              <a:t> Agent </a:t>
            </a:r>
            <a:r>
              <a:rPr lang="en-US" sz="3200" dirty="0" err="1" smtClean="0"/>
              <a:t>csak</a:t>
            </a:r>
            <a:r>
              <a:rPr lang="en-US" sz="3200" dirty="0" smtClean="0"/>
              <a:t> </a:t>
            </a:r>
            <a:r>
              <a:rPr lang="en-US" sz="3200" dirty="0" err="1" smtClean="0"/>
              <a:t>az</a:t>
            </a:r>
            <a:r>
              <a:rPr lang="en-US" sz="3200" dirty="0" smtClean="0"/>
              <a:t> </a:t>
            </a:r>
            <a:r>
              <a:rPr lang="en-US" sz="3200" dirty="0" err="1" smtClean="0"/>
              <a:t>irányt</a:t>
            </a:r>
            <a:endParaRPr kumimoji="0" lang="hu-H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TrollController.cs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114816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NavAgent.destination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 = 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CurrentTarget.transform.position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dir = 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NavAgent.nextPosition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 - 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transform.position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pPr>
              <a:buNone/>
            </a:pP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dir.y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 = 0;</a:t>
            </a:r>
          </a:p>
          <a:p>
            <a:pPr>
              <a:buNone/>
            </a:pPr>
            <a:r>
              <a:rPr lang="en-US" strike="sngStrike" dirty="0" err="1" smtClean="0">
                <a:solidFill>
                  <a:schemeClr val="bg1">
                    <a:lumMod val="50000"/>
                  </a:schemeClr>
                </a:solidFill>
              </a:rPr>
              <a:t>animator.SetFloat</a:t>
            </a:r>
            <a:r>
              <a:rPr lang="en-US" strike="sngStrike" dirty="0" smtClean="0">
                <a:solidFill>
                  <a:schemeClr val="bg1">
                    <a:lumMod val="50000"/>
                  </a:schemeClr>
                </a:solidFill>
              </a:rPr>
              <a:t> ("forward", </a:t>
            </a:r>
            <a:r>
              <a:rPr lang="en-US" strike="sngStrike" dirty="0" err="1" smtClean="0">
                <a:solidFill>
                  <a:schemeClr val="bg1">
                    <a:lumMod val="50000"/>
                  </a:schemeClr>
                </a:solidFill>
              </a:rPr>
              <a:t>dir.magnitude</a:t>
            </a:r>
            <a:r>
              <a:rPr lang="en-US" strike="sngStrike" dirty="0" smtClean="0">
                <a:solidFill>
                  <a:schemeClr val="bg1">
                    <a:lumMod val="50000"/>
                  </a:schemeClr>
                </a:solidFill>
              </a:rPr>
              <a:t> / </a:t>
            </a:r>
            <a:r>
              <a:rPr lang="en-US" strike="sngStrike" dirty="0" err="1" smtClean="0">
                <a:solidFill>
                  <a:schemeClr val="bg1">
                    <a:lumMod val="50000"/>
                  </a:schemeClr>
                </a:solidFill>
              </a:rPr>
              <a:t>Time.deltaTime</a:t>
            </a:r>
            <a:r>
              <a:rPr lang="en-US" strike="sngStrike" dirty="0" smtClean="0">
                <a:solidFill>
                  <a:schemeClr val="bg1">
                    <a:lumMod val="50000"/>
                  </a:schemeClr>
                </a:solidFill>
              </a:rPr>
              <a:t>); </a:t>
            </a:r>
          </a:p>
          <a:p>
            <a:pPr>
              <a:buNone/>
            </a:pPr>
            <a:r>
              <a:rPr lang="en-US" dirty="0" err="1" smtClean="0"/>
              <a:t>transform.forward</a:t>
            </a:r>
            <a:r>
              <a:rPr lang="en-US" dirty="0" smtClean="0"/>
              <a:t> = </a:t>
            </a:r>
            <a:r>
              <a:rPr lang="en-US" dirty="0" err="1" smtClean="0"/>
              <a:t>dir.normalized</a:t>
            </a:r>
            <a:r>
              <a:rPr lang="en-US" dirty="0" smtClean="0"/>
              <a:t>;</a:t>
            </a:r>
          </a:p>
          <a:p>
            <a:pPr>
              <a:buNone/>
            </a:pPr>
            <a:r>
              <a:rPr lang="en-US" dirty="0" smtClean="0"/>
              <a:t>if (distance &gt; </a:t>
            </a:r>
            <a:r>
              <a:rPr lang="en-US" dirty="0" err="1" smtClean="0"/>
              <a:t>DamageRange</a:t>
            </a:r>
            <a:r>
              <a:rPr lang="en-US" dirty="0" smtClean="0"/>
              <a:t> * 0.2f) {</a:t>
            </a:r>
            <a:br>
              <a:rPr lang="en-US" dirty="0" smtClean="0"/>
            </a:br>
            <a:r>
              <a:rPr lang="en-US" dirty="0" err="1" smtClean="0"/>
              <a:t>animator.SetFloat</a:t>
            </a:r>
            <a:r>
              <a:rPr lang="en-US" dirty="0" smtClean="0"/>
              <a:t> ("forward", </a:t>
            </a:r>
            <a:br>
              <a:rPr lang="en-US" dirty="0" smtClean="0"/>
            </a:br>
            <a:r>
              <a:rPr lang="en-US" dirty="0" err="1" smtClean="0"/>
              <a:t>Mathf.Lerp</a:t>
            </a:r>
            <a:r>
              <a:rPr lang="en-US" dirty="0" smtClean="0"/>
              <a:t> (0.0f, 2, </a:t>
            </a:r>
            <a:r>
              <a:rPr lang="en-US" dirty="0" err="1" smtClean="0"/>
              <a:t>Mathf.Min</a:t>
            </a:r>
            <a:r>
              <a:rPr lang="en-US" dirty="0" smtClean="0"/>
              <a:t> (1.0f, (distance - </a:t>
            </a:r>
            <a:r>
              <a:rPr lang="en-US" dirty="0" err="1" smtClean="0"/>
              <a:t>DamageRange</a:t>
            </a:r>
            <a:r>
              <a:rPr lang="en-US" dirty="0" smtClean="0"/>
              <a:t> * 0.2f) / (</a:t>
            </a:r>
            <a:r>
              <a:rPr lang="en-US" dirty="0" err="1" smtClean="0"/>
              <a:t>DamageRange</a:t>
            </a:r>
            <a:r>
              <a:rPr lang="en-US" dirty="0" smtClean="0"/>
              <a:t> * 2.0f))));</a:t>
            </a:r>
          </a:p>
          <a:p>
            <a:pPr>
              <a:buNone/>
            </a:pPr>
            <a:r>
              <a:rPr lang="en-US" dirty="0" smtClean="0"/>
              <a:t>}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void 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OnAnimatorMove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 ()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{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err="1" smtClean="0"/>
              <a:t>transform.position</a:t>
            </a:r>
            <a:r>
              <a:rPr lang="en-US" dirty="0" smtClean="0"/>
              <a:t> = </a:t>
            </a:r>
            <a:r>
              <a:rPr lang="en-US" dirty="0" err="1" smtClean="0"/>
              <a:t>animator.rootPosition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err="1" smtClean="0"/>
              <a:t>NavAgent.nextPosition</a:t>
            </a:r>
            <a:r>
              <a:rPr lang="en-US" dirty="0" smtClean="0"/>
              <a:t> = </a:t>
            </a:r>
            <a:r>
              <a:rPr lang="en-US" dirty="0" err="1" smtClean="0"/>
              <a:t>transform.position</a:t>
            </a:r>
            <a:r>
              <a:rPr lang="en-US" dirty="0" smtClean="0"/>
              <a:t>;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Akadályok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7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Nav</a:t>
            </a:r>
            <a:r>
              <a:rPr lang="en-US" dirty="0" smtClean="0"/>
              <a:t> Mesh Obstacle</a:t>
            </a:r>
          </a:p>
          <a:p>
            <a:r>
              <a:rPr lang="en-US" dirty="0" err="1" smtClean="0"/>
              <a:t>Dinamikus</a:t>
            </a:r>
            <a:r>
              <a:rPr lang="en-US" dirty="0" smtClean="0"/>
              <a:t> </a:t>
            </a:r>
            <a:r>
              <a:rPr lang="en-US" dirty="0" err="1" smtClean="0"/>
              <a:t>objektumokra</a:t>
            </a:r>
            <a:r>
              <a:rPr lang="en-US" dirty="0" smtClean="0"/>
              <a:t> </a:t>
            </a:r>
            <a:r>
              <a:rPr lang="en-US" dirty="0" err="1" smtClean="0"/>
              <a:t>használjuk</a:t>
            </a:r>
            <a:endParaRPr lang="en-US" dirty="0" smtClean="0"/>
          </a:p>
          <a:p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szerepel</a:t>
            </a:r>
            <a:r>
              <a:rPr lang="en-US" dirty="0" smtClean="0"/>
              <a:t> a path </a:t>
            </a:r>
            <a:r>
              <a:rPr lang="en-US" dirty="0" err="1" smtClean="0"/>
              <a:t>kiválasztásakor</a:t>
            </a:r>
            <a:r>
              <a:rPr lang="en-US" dirty="0" smtClean="0"/>
              <a:t>, </a:t>
            </a:r>
            <a:r>
              <a:rPr lang="en-US" dirty="0" err="1" smtClean="0"/>
              <a:t>lokálisan</a:t>
            </a:r>
            <a:r>
              <a:rPr lang="en-US" dirty="0" smtClean="0"/>
              <a:t> </a:t>
            </a:r>
            <a:r>
              <a:rPr lang="en-US" dirty="0" err="1" smtClean="0"/>
              <a:t>kerüli</a:t>
            </a:r>
            <a:r>
              <a:rPr lang="en-US" dirty="0" smtClean="0"/>
              <a:t> </a:t>
            </a:r>
            <a:r>
              <a:rPr lang="en-US" dirty="0" err="1" smtClean="0"/>
              <a:t>ki</a:t>
            </a:r>
            <a:endParaRPr lang="en-US" dirty="0" smtClean="0"/>
          </a:p>
          <a:p>
            <a:r>
              <a:rPr lang="en-US" dirty="0" smtClean="0"/>
              <a:t>Be </a:t>
            </a:r>
            <a:r>
              <a:rPr lang="en-US" dirty="0" err="1" smtClean="0"/>
              <a:t>lehet</a:t>
            </a:r>
            <a:r>
              <a:rPr lang="en-US" dirty="0" smtClean="0"/>
              <a:t> </a:t>
            </a:r>
            <a:r>
              <a:rPr lang="en-US" dirty="0" err="1" smtClean="0"/>
              <a:t>állítani</a:t>
            </a:r>
            <a:r>
              <a:rPr lang="en-US" dirty="0" smtClean="0"/>
              <a:t>, </a:t>
            </a:r>
            <a:r>
              <a:rPr lang="en-US" dirty="0" err="1" smtClean="0"/>
              <a:t>hogy</a:t>
            </a:r>
            <a:r>
              <a:rPr lang="en-US" dirty="0" smtClean="0"/>
              <a:t> a </a:t>
            </a:r>
            <a:r>
              <a:rPr lang="en-US" dirty="0" err="1" smtClean="0"/>
              <a:t>NavMeshre</a:t>
            </a:r>
            <a:r>
              <a:rPr lang="en-US" dirty="0" smtClean="0"/>
              <a:t> is </a:t>
            </a:r>
            <a:r>
              <a:rPr lang="en-US" dirty="0" err="1" smtClean="0"/>
              <a:t>hasson</a:t>
            </a:r>
            <a:r>
              <a:rPr lang="en-US" dirty="0" smtClean="0"/>
              <a:t> (Carve, </a:t>
            </a:r>
            <a:r>
              <a:rPr lang="en-US" dirty="0" err="1" smtClean="0"/>
              <a:t>költséges</a:t>
            </a:r>
            <a:r>
              <a:rPr lang="en-US" dirty="0" smtClean="0"/>
              <a:t> </a:t>
            </a:r>
            <a:r>
              <a:rPr lang="en-US" dirty="0" err="1" smtClean="0"/>
              <a:t>lehet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 </a:t>
            </a:r>
            <a:r>
              <a:rPr lang="en-US" dirty="0" err="1" smtClean="0"/>
              <a:t>megáll</a:t>
            </a:r>
            <a:endParaRPr lang="en-US" dirty="0" smtClean="0"/>
          </a:p>
          <a:p>
            <a:pPr lvl="1"/>
            <a:r>
              <a:rPr lang="en-US" dirty="0" smtClean="0"/>
              <a:t>v</a:t>
            </a:r>
            <a:r>
              <a:rPr lang="hu-HU" dirty="0" smtClean="0"/>
              <a:t>agy</a:t>
            </a:r>
            <a:r>
              <a:rPr lang="en-US" dirty="0" smtClean="0"/>
              <a:t> </a:t>
            </a:r>
            <a:r>
              <a:rPr lang="en-US" dirty="0" err="1" smtClean="0"/>
              <a:t>mindig</a:t>
            </a:r>
            <a:endParaRPr lang="en-US" dirty="0" smtClean="0"/>
          </a:p>
          <a:p>
            <a:r>
              <a:rPr lang="en-US" dirty="0" err="1" smtClean="0"/>
              <a:t>Dobozokra</a:t>
            </a:r>
            <a:r>
              <a:rPr lang="en-US" dirty="0" smtClean="0"/>
              <a:t>, </a:t>
            </a:r>
            <a:r>
              <a:rPr lang="en-US" dirty="0" err="1" smtClean="0"/>
              <a:t>animált</a:t>
            </a:r>
            <a:r>
              <a:rPr lang="en-US" dirty="0" smtClean="0"/>
              <a:t> </a:t>
            </a:r>
            <a:r>
              <a:rPr lang="en-US" dirty="0" err="1" smtClean="0"/>
              <a:t>épületelemekre</a:t>
            </a:r>
            <a:r>
              <a:rPr lang="en-US" dirty="0" smtClean="0"/>
              <a:t> is</a:t>
            </a:r>
          </a:p>
          <a:p>
            <a:r>
              <a:rPr lang="en-US" dirty="0" err="1" smtClean="0"/>
              <a:t>Próbáljuk</a:t>
            </a:r>
            <a:r>
              <a:rPr lang="en-US" dirty="0" smtClean="0"/>
              <a:t> </a:t>
            </a:r>
            <a:r>
              <a:rPr lang="en-US" dirty="0" err="1" smtClean="0"/>
              <a:t>ki</a:t>
            </a:r>
            <a:endParaRPr lang="hu-HU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1000116"/>
            <a:ext cx="8229600" cy="1143000"/>
          </a:xfrm>
        </p:spPr>
        <p:txBody>
          <a:bodyPr/>
          <a:lstStyle/>
          <a:p>
            <a:r>
              <a:rPr lang="en-US" dirty="0" smtClean="0"/>
              <a:t>VÉGE</a:t>
            </a:r>
            <a:endParaRPr lang="hu-HU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2285992"/>
            <a:ext cx="602932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TrollHunter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135732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kiindulási</a:t>
            </a:r>
            <a:r>
              <a:rPr lang="en-US" dirty="0" smtClean="0"/>
              <a:t> </a:t>
            </a:r>
            <a:r>
              <a:rPr lang="en-US" dirty="0" err="1" smtClean="0"/>
              <a:t>alapunk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egyszerű</a:t>
            </a:r>
            <a:r>
              <a:rPr lang="en-US" dirty="0" smtClean="0"/>
              <a:t> </a:t>
            </a:r>
            <a:r>
              <a:rPr lang="en-US" dirty="0" err="1" smtClean="0"/>
              <a:t>játék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trollokat</a:t>
            </a:r>
            <a:r>
              <a:rPr lang="en-US" dirty="0" smtClean="0"/>
              <a:t> a </a:t>
            </a:r>
            <a:r>
              <a:rPr lang="en-US" dirty="0" err="1" smtClean="0"/>
              <a:t>gép</a:t>
            </a:r>
            <a:r>
              <a:rPr lang="en-US" dirty="0" smtClean="0"/>
              <a:t> </a:t>
            </a:r>
            <a:r>
              <a:rPr lang="en-US" dirty="0" err="1" smtClean="0"/>
              <a:t>irányítja</a:t>
            </a:r>
            <a:endParaRPr lang="en-US" dirty="0" smtClean="0"/>
          </a:p>
          <a:p>
            <a:r>
              <a:rPr lang="en-US" dirty="0" err="1" smtClean="0"/>
              <a:t>Ismerkedjünk</a:t>
            </a:r>
            <a:r>
              <a:rPr lang="en-US" dirty="0" smtClean="0"/>
              <a:t> a </a:t>
            </a:r>
            <a:r>
              <a:rPr lang="en-US" dirty="0" err="1" smtClean="0"/>
              <a:t>játékkal</a:t>
            </a:r>
            <a:r>
              <a:rPr lang="en-US" dirty="0" smtClean="0"/>
              <a:t>!</a:t>
            </a:r>
            <a:endParaRPr lang="hu-H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0" y="2586060"/>
            <a:ext cx="765810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TrollController.cs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919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troll </a:t>
            </a:r>
            <a:r>
              <a:rPr lang="en-US" dirty="0" err="1" smtClean="0"/>
              <a:t>végiglátogatja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összes</a:t>
            </a:r>
            <a:r>
              <a:rPr lang="en-US" dirty="0" smtClean="0"/>
              <a:t> Paladin-t</a:t>
            </a:r>
          </a:p>
          <a:p>
            <a:r>
              <a:rPr lang="en-US" dirty="0" smtClean="0"/>
              <a:t>Ha </a:t>
            </a:r>
            <a:r>
              <a:rPr lang="en-US" dirty="0" err="1" smtClean="0"/>
              <a:t>látótávolságon</a:t>
            </a:r>
            <a:r>
              <a:rPr lang="en-US" dirty="0" smtClean="0"/>
              <a:t> </a:t>
            </a:r>
            <a:r>
              <a:rPr lang="en-US" dirty="0" err="1" smtClean="0"/>
              <a:t>belül</a:t>
            </a:r>
            <a:r>
              <a:rPr lang="en-US" dirty="0" smtClean="0"/>
              <a:t> van (20 </a:t>
            </a:r>
            <a:r>
              <a:rPr lang="en-US" dirty="0" err="1" smtClean="0"/>
              <a:t>egység</a:t>
            </a:r>
            <a:r>
              <a:rPr lang="en-US" dirty="0" smtClean="0"/>
              <a:t>), </a:t>
            </a:r>
            <a:r>
              <a:rPr lang="en-US" dirty="0" err="1" smtClean="0"/>
              <a:t>és</a:t>
            </a:r>
            <a:r>
              <a:rPr lang="en-US" dirty="0" smtClean="0"/>
              <a:t> </a:t>
            </a:r>
            <a:r>
              <a:rPr lang="en-US" dirty="0" err="1" smtClean="0"/>
              <a:t>nem</a:t>
            </a:r>
            <a:r>
              <a:rPr lang="en-US" dirty="0" smtClean="0"/>
              <a:t> a </a:t>
            </a:r>
            <a:r>
              <a:rPr lang="en-US" dirty="0" err="1" smtClean="0"/>
              <a:t>háta</a:t>
            </a:r>
            <a:r>
              <a:rPr lang="en-US" dirty="0" smtClean="0"/>
              <a:t> </a:t>
            </a:r>
            <a:r>
              <a:rPr lang="en-US" dirty="0" err="1" smtClean="0"/>
              <a:t>mögött</a:t>
            </a:r>
            <a:r>
              <a:rPr lang="en-US" dirty="0" smtClean="0"/>
              <a:t> (120 </a:t>
            </a:r>
            <a:r>
              <a:rPr lang="en-US" dirty="0" err="1" smtClean="0"/>
              <a:t>fokos</a:t>
            </a:r>
            <a:r>
              <a:rPr lang="en-US" dirty="0" smtClean="0"/>
              <a:t> a </a:t>
            </a:r>
            <a:r>
              <a:rPr lang="en-US" dirty="0" err="1" smtClean="0"/>
              <a:t>látómezeje</a:t>
            </a:r>
            <a:r>
              <a:rPr lang="en-US" dirty="0" smtClean="0"/>
              <a:t>), </a:t>
            </a:r>
            <a:r>
              <a:rPr lang="en-US" dirty="0" err="1" smtClean="0"/>
              <a:t>akkor</a:t>
            </a:r>
            <a:r>
              <a:rPr lang="en-US" dirty="0" smtClean="0"/>
              <a:t> </a:t>
            </a:r>
            <a:r>
              <a:rPr lang="en-US" dirty="0" err="1" smtClean="0"/>
              <a:t>megtámadja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err="1" smtClean="0"/>
              <a:t>támadás</a:t>
            </a:r>
            <a:r>
              <a:rPr lang="en-US" dirty="0" smtClean="0"/>
              <a:t> </a:t>
            </a:r>
            <a:r>
              <a:rPr lang="en-US" dirty="0" err="1" smtClean="0"/>
              <a:t>abból</a:t>
            </a:r>
            <a:r>
              <a:rPr lang="en-US" dirty="0" smtClean="0"/>
              <a:t> </a:t>
            </a:r>
            <a:r>
              <a:rPr lang="en-US" dirty="0" err="1" smtClean="0"/>
              <a:t>áll</a:t>
            </a:r>
            <a:r>
              <a:rPr lang="en-US" dirty="0" smtClean="0"/>
              <a:t>, </a:t>
            </a:r>
            <a:r>
              <a:rPr lang="en-US" dirty="0" err="1" smtClean="0"/>
              <a:t>hogy</a:t>
            </a:r>
            <a:r>
              <a:rPr lang="en-US" dirty="0" smtClean="0"/>
              <a:t> </a:t>
            </a:r>
            <a:r>
              <a:rPr lang="en-US" dirty="0" err="1" smtClean="0"/>
              <a:t>elindul</a:t>
            </a:r>
            <a:r>
              <a:rPr lang="en-US" dirty="0" smtClean="0"/>
              <a:t> </a:t>
            </a:r>
            <a:r>
              <a:rPr lang="en-US" dirty="0" err="1" smtClean="0"/>
              <a:t>felé</a:t>
            </a:r>
            <a:r>
              <a:rPr lang="en-US" dirty="0" smtClean="0"/>
              <a:t>, ha </a:t>
            </a:r>
            <a:r>
              <a:rPr lang="en-US" dirty="0" err="1" smtClean="0"/>
              <a:t>közel</a:t>
            </a:r>
            <a:r>
              <a:rPr lang="en-US" dirty="0" smtClean="0"/>
              <a:t> van, </a:t>
            </a:r>
            <a:r>
              <a:rPr lang="en-US" dirty="0" err="1" smtClean="0"/>
              <a:t>akkor</a:t>
            </a:r>
            <a:r>
              <a:rPr lang="en-US" dirty="0" smtClean="0"/>
              <a:t> </a:t>
            </a:r>
            <a:r>
              <a:rPr lang="en-US" dirty="0" err="1" smtClean="0"/>
              <a:t>sétálva</a:t>
            </a:r>
            <a:r>
              <a:rPr lang="en-US" dirty="0" smtClean="0"/>
              <a:t>, ha </a:t>
            </a:r>
            <a:r>
              <a:rPr lang="en-US" dirty="0" err="1" smtClean="0"/>
              <a:t>messze</a:t>
            </a:r>
            <a:r>
              <a:rPr lang="en-US" dirty="0" smtClean="0"/>
              <a:t>, </a:t>
            </a:r>
            <a:r>
              <a:rPr lang="en-US" dirty="0" err="1" smtClean="0"/>
              <a:t>akkor</a:t>
            </a:r>
            <a:r>
              <a:rPr lang="en-US" dirty="0" smtClean="0"/>
              <a:t> </a:t>
            </a:r>
            <a:r>
              <a:rPr lang="en-US" dirty="0" err="1" smtClean="0"/>
              <a:t>futva</a:t>
            </a:r>
            <a:endParaRPr lang="en-US" dirty="0" smtClean="0"/>
          </a:p>
          <a:p>
            <a:r>
              <a:rPr lang="en-US" dirty="0" smtClean="0"/>
              <a:t>Ha </a:t>
            </a:r>
            <a:r>
              <a:rPr lang="en-US" dirty="0" err="1" smtClean="0"/>
              <a:t>támadási</a:t>
            </a:r>
            <a:r>
              <a:rPr lang="en-US" dirty="0" smtClean="0"/>
              <a:t> </a:t>
            </a:r>
            <a:r>
              <a:rPr lang="en-US" dirty="0" err="1" smtClean="0"/>
              <a:t>távolságon</a:t>
            </a:r>
            <a:r>
              <a:rPr lang="en-US" dirty="0" smtClean="0"/>
              <a:t> </a:t>
            </a:r>
            <a:r>
              <a:rPr lang="en-US" dirty="0" err="1" smtClean="0"/>
              <a:t>belül</a:t>
            </a:r>
            <a:r>
              <a:rPr lang="en-US" dirty="0" smtClean="0"/>
              <a:t> </a:t>
            </a:r>
            <a:r>
              <a:rPr lang="en-US" dirty="0" err="1" smtClean="0"/>
              <a:t>ér</a:t>
            </a:r>
            <a:r>
              <a:rPr lang="en-US" dirty="0" smtClean="0"/>
              <a:t>, </a:t>
            </a:r>
            <a:r>
              <a:rPr lang="en-US" dirty="0" err="1" smtClean="0"/>
              <a:t>üt</a:t>
            </a:r>
            <a:endParaRPr lang="en-US" dirty="0" smtClean="0"/>
          </a:p>
          <a:p>
            <a:r>
              <a:rPr lang="en-US" dirty="0" smtClean="0"/>
              <a:t>Ha </a:t>
            </a:r>
            <a:r>
              <a:rPr lang="en-US" dirty="0" err="1" smtClean="0"/>
              <a:t>nem</a:t>
            </a:r>
            <a:r>
              <a:rPr lang="en-US" dirty="0" smtClean="0"/>
              <a:t> </a:t>
            </a:r>
            <a:r>
              <a:rPr lang="en-US" dirty="0" err="1" smtClean="0"/>
              <a:t>talált</a:t>
            </a:r>
            <a:r>
              <a:rPr lang="en-US" dirty="0" smtClean="0"/>
              <a:t> </a:t>
            </a:r>
            <a:r>
              <a:rPr lang="en-US" dirty="0" err="1" smtClean="0"/>
              <a:t>magának</a:t>
            </a:r>
            <a:r>
              <a:rPr lang="en-US" dirty="0" smtClean="0"/>
              <a:t> </a:t>
            </a:r>
            <a:r>
              <a:rPr lang="en-US" dirty="0" err="1" smtClean="0"/>
              <a:t>megfelelő</a:t>
            </a:r>
            <a:r>
              <a:rPr lang="en-US" dirty="0" smtClean="0"/>
              <a:t> </a:t>
            </a:r>
            <a:r>
              <a:rPr lang="en-US" dirty="0" err="1" smtClean="0"/>
              <a:t>ellenfelet</a:t>
            </a:r>
            <a:r>
              <a:rPr lang="en-US" dirty="0" smtClean="0"/>
              <a:t>, </a:t>
            </a:r>
            <a:r>
              <a:rPr lang="en-US" dirty="0" err="1" smtClean="0"/>
              <a:t>kiválaszt</a:t>
            </a:r>
            <a:r>
              <a:rPr lang="en-US" dirty="0" smtClean="0"/>
              <a:t> </a:t>
            </a:r>
            <a:r>
              <a:rPr lang="en-US" dirty="0" err="1" smtClean="0"/>
              <a:t>egyet</a:t>
            </a:r>
            <a:r>
              <a:rPr lang="en-US" dirty="0" smtClean="0"/>
              <a:t> a “</a:t>
            </a:r>
            <a:r>
              <a:rPr lang="en-US" dirty="0" err="1" smtClean="0"/>
              <a:t>fontos</a:t>
            </a:r>
            <a:r>
              <a:rPr lang="en-US" dirty="0" smtClean="0"/>
              <a:t>” </a:t>
            </a:r>
            <a:r>
              <a:rPr lang="en-US" dirty="0" err="1" smtClean="0"/>
              <a:t>pontok</a:t>
            </a:r>
            <a:r>
              <a:rPr lang="en-US" dirty="0" smtClean="0"/>
              <a:t> </a:t>
            </a:r>
            <a:r>
              <a:rPr lang="en-US" dirty="0" err="1" smtClean="0"/>
              <a:t>közül</a:t>
            </a:r>
            <a:r>
              <a:rPr lang="en-US" dirty="0" smtClean="0"/>
              <a:t> a </a:t>
            </a:r>
            <a:r>
              <a:rPr lang="en-US" dirty="0" err="1" smtClean="0"/>
              <a:t>pályán</a:t>
            </a:r>
            <a:r>
              <a:rPr lang="en-US" dirty="0" smtClean="0"/>
              <a:t> (3 </a:t>
            </a:r>
            <a:r>
              <a:rPr lang="en-US" dirty="0" err="1" smtClean="0"/>
              <a:t>ilyen</a:t>
            </a:r>
            <a:r>
              <a:rPr lang="en-US" dirty="0" smtClean="0"/>
              <a:t> </a:t>
            </a:r>
            <a:r>
              <a:rPr lang="en-US" dirty="0" err="1" smtClean="0"/>
              <a:t>pont</a:t>
            </a:r>
            <a:r>
              <a:rPr lang="en-US" dirty="0" smtClean="0"/>
              <a:t> van), </a:t>
            </a:r>
            <a:r>
              <a:rPr lang="en-US" dirty="0" err="1" smtClean="0"/>
              <a:t>és</a:t>
            </a:r>
            <a:r>
              <a:rPr lang="en-US" dirty="0" smtClean="0"/>
              <a:t> </a:t>
            </a:r>
            <a:r>
              <a:rPr lang="en-US" dirty="0" err="1" smtClean="0"/>
              <a:t>odamegy</a:t>
            </a:r>
            <a:endParaRPr lang="hu-H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TrollController.cs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72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Egészítsük</a:t>
            </a:r>
            <a:r>
              <a:rPr lang="en-US" dirty="0" smtClean="0"/>
              <a:t> </a:t>
            </a:r>
            <a:r>
              <a:rPr lang="en-US" dirty="0" err="1" smtClean="0"/>
              <a:t>ki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AI-t </a:t>
            </a:r>
            <a:r>
              <a:rPr lang="en-US" dirty="0" err="1" smtClean="0"/>
              <a:t>hogy</a:t>
            </a:r>
            <a:r>
              <a:rPr lang="en-US" dirty="0" smtClean="0"/>
              <a:t> </a:t>
            </a:r>
            <a:r>
              <a:rPr lang="en-US" dirty="0" err="1" smtClean="0"/>
              <a:t>válasszon</a:t>
            </a:r>
            <a:r>
              <a:rPr lang="en-US" dirty="0" smtClean="0"/>
              <a:t> </a:t>
            </a:r>
            <a:r>
              <a:rPr lang="en-US" dirty="0" err="1" smtClean="0"/>
              <a:t>két</a:t>
            </a:r>
            <a:r>
              <a:rPr lang="en-US" dirty="0" smtClean="0"/>
              <a:t> </a:t>
            </a:r>
            <a:r>
              <a:rPr lang="en-US" dirty="0" err="1" smtClean="0"/>
              <a:t>támadás</a:t>
            </a:r>
            <a:r>
              <a:rPr lang="en-US" dirty="0" smtClean="0"/>
              <a:t> </a:t>
            </a:r>
            <a:r>
              <a:rPr lang="en-US" dirty="0" err="1" smtClean="0"/>
              <a:t>közül</a:t>
            </a:r>
            <a:r>
              <a:rPr lang="en-US" dirty="0" smtClean="0"/>
              <a:t>:</a:t>
            </a:r>
          </a:p>
          <a:p>
            <a:pPr lvl="1">
              <a:buNone/>
            </a:pP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animator.SetInteger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 ("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AttackType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", 0);</a:t>
            </a:r>
          </a:p>
          <a:p>
            <a:pPr lvl="1">
              <a:buNone/>
            </a:pPr>
            <a:r>
              <a:rPr lang="en-US" dirty="0" err="1" smtClean="0"/>
              <a:t>animator.SetTrigger</a:t>
            </a:r>
            <a:r>
              <a:rPr lang="en-US" dirty="0" smtClean="0"/>
              <a:t> ("</a:t>
            </a:r>
            <a:r>
              <a:rPr lang="en-US" dirty="0" err="1" smtClean="0"/>
              <a:t>AttackTriggered</a:t>
            </a:r>
            <a:r>
              <a:rPr lang="en-US" dirty="0" smtClean="0"/>
              <a:t>");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>
              <a:buNone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>
              <a:buNone/>
            </a:pP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helyett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: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if(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Random.Range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(0.0f,1.0f) &gt; 0.5f)</a:t>
            </a:r>
            <a:b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animator.SetInteger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 ("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AttackType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", 0);</a:t>
            </a:r>
          </a:p>
          <a:p>
            <a:pPr lvl="1">
              <a:buNone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else</a:t>
            </a:r>
          </a:p>
          <a:p>
            <a:pPr lvl="1">
              <a:buNone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animator.SetInteger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 ("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AttackType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", 1);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                </a:t>
            </a:r>
          </a:p>
          <a:p>
            <a:pPr lvl="1">
              <a:buNone/>
            </a:pPr>
            <a:r>
              <a:rPr lang="en-US" dirty="0" err="1" smtClean="0"/>
              <a:t>animator.SetTrigger</a:t>
            </a:r>
            <a:r>
              <a:rPr lang="en-US" dirty="0" smtClean="0"/>
              <a:t> ("</a:t>
            </a:r>
            <a:r>
              <a:rPr lang="en-US" dirty="0" err="1" smtClean="0"/>
              <a:t>AttackTriggered</a:t>
            </a:r>
            <a:r>
              <a:rPr lang="en-US" dirty="0" smtClean="0"/>
              <a:t>"); </a:t>
            </a:r>
            <a:endParaRPr lang="hu-H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Troll AI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Az</a:t>
            </a:r>
            <a:r>
              <a:rPr lang="en-US" dirty="0" smtClean="0"/>
              <a:t> AI </a:t>
            </a:r>
            <a:r>
              <a:rPr lang="en-US" dirty="0" err="1" smtClean="0"/>
              <a:t>bővítése</a:t>
            </a:r>
            <a:r>
              <a:rPr lang="en-US" dirty="0" smtClean="0"/>
              <a:t> a </a:t>
            </a:r>
            <a:r>
              <a:rPr lang="en-US" dirty="0" err="1" smtClean="0"/>
              <a:t>kód</a:t>
            </a:r>
            <a:r>
              <a:rPr lang="en-US" dirty="0" smtClean="0"/>
              <a:t> </a:t>
            </a:r>
            <a:r>
              <a:rPr lang="en-US" dirty="0" err="1" smtClean="0"/>
              <a:t>bonyolódásával</a:t>
            </a:r>
            <a:r>
              <a:rPr lang="en-US" dirty="0" smtClean="0"/>
              <a:t>, </a:t>
            </a:r>
            <a:r>
              <a:rPr lang="en-US" dirty="0" err="1" smtClean="0"/>
              <a:t>elnyúlásával</a:t>
            </a:r>
            <a:r>
              <a:rPr lang="en-US" dirty="0" smtClean="0"/>
              <a:t> </a:t>
            </a:r>
            <a:r>
              <a:rPr lang="en-US" dirty="0" err="1" smtClean="0"/>
              <a:t>jár</a:t>
            </a:r>
            <a:endParaRPr lang="en-US" dirty="0" smtClean="0"/>
          </a:p>
          <a:p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idő</a:t>
            </a:r>
            <a:r>
              <a:rPr lang="en-US" dirty="0" smtClean="0"/>
              <a:t> </a:t>
            </a:r>
            <a:r>
              <a:rPr lang="en-US" dirty="0" err="1" smtClean="0"/>
              <a:t>után</a:t>
            </a:r>
            <a:r>
              <a:rPr lang="en-US" dirty="0" smtClean="0"/>
              <a:t> </a:t>
            </a:r>
            <a:r>
              <a:rPr lang="en-US" dirty="0" err="1" smtClean="0"/>
              <a:t>áttekinthetetlen</a:t>
            </a:r>
            <a:r>
              <a:rPr lang="en-US" dirty="0" smtClean="0"/>
              <a:t> </a:t>
            </a:r>
            <a:r>
              <a:rPr lang="en-US" dirty="0" err="1" smtClean="0"/>
              <a:t>lesz</a:t>
            </a:r>
            <a:endParaRPr lang="en-US" dirty="0" smtClean="0"/>
          </a:p>
          <a:p>
            <a:r>
              <a:rPr lang="en-US" dirty="0" err="1" smtClean="0"/>
              <a:t>Nehéz</a:t>
            </a:r>
            <a:r>
              <a:rPr lang="en-US" dirty="0" smtClean="0"/>
              <a:t> a </a:t>
            </a:r>
            <a:r>
              <a:rPr lang="en-US" dirty="0" err="1" smtClean="0"/>
              <a:t>logikát</a:t>
            </a:r>
            <a:r>
              <a:rPr lang="en-US" dirty="0" smtClean="0"/>
              <a:t> </a:t>
            </a:r>
            <a:r>
              <a:rPr lang="en-US" dirty="0" err="1" smtClean="0"/>
              <a:t>átlátni</a:t>
            </a:r>
            <a:r>
              <a:rPr lang="en-US" dirty="0" smtClean="0"/>
              <a:t>, </a:t>
            </a:r>
            <a:r>
              <a:rPr lang="en-US" dirty="0" err="1" smtClean="0"/>
              <a:t>kezelni</a:t>
            </a:r>
            <a:endParaRPr lang="en-US" dirty="0" smtClean="0"/>
          </a:p>
          <a:p>
            <a:r>
              <a:rPr lang="en-US" dirty="0" err="1" smtClean="0"/>
              <a:t>Hibákat</a:t>
            </a:r>
            <a:r>
              <a:rPr lang="en-US" dirty="0" smtClean="0"/>
              <a:t> is </a:t>
            </a:r>
            <a:r>
              <a:rPr lang="en-US" dirty="0" err="1" smtClean="0"/>
              <a:t>könnyebb</a:t>
            </a:r>
            <a:r>
              <a:rPr lang="en-US" dirty="0" smtClean="0"/>
              <a:t> </a:t>
            </a:r>
            <a:r>
              <a:rPr lang="en-US" dirty="0" err="1" smtClean="0"/>
              <a:t>ejteni</a:t>
            </a:r>
            <a:endParaRPr lang="en-US" dirty="0" smtClean="0"/>
          </a:p>
          <a:p>
            <a:r>
              <a:rPr lang="en-US" dirty="0" err="1" smtClean="0"/>
              <a:t>Stratégia</a:t>
            </a:r>
            <a:r>
              <a:rPr lang="en-US" dirty="0" smtClean="0"/>
              <a:t> </a:t>
            </a:r>
            <a:r>
              <a:rPr lang="en-US" dirty="0" err="1" smtClean="0"/>
              <a:t>kell</a:t>
            </a:r>
            <a:r>
              <a:rPr lang="en-US" dirty="0" smtClean="0"/>
              <a:t> a </a:t>
            </a:r>
            <a:r>
              <a:rPr lang="en-US" dirty="0" err="1" smtClean="0"/>
              <a:t>logika</a:t>
            </a:r>
            <a:r>
              <a:rPr lang="en-US" dirty="0" smtClean="0"/>
              <a:t>, a </a:t>
            </a:r>
            <a:r>
              <a:rPr lang="en-US" dirty="0" err="1" smtClean="0"/>
              <a:t>szabályok</a:t>
            </a:r>
            <a:r>
              <a:rPr lang="en-US" dirty="0" smtClean="0"/>
              <a:t> </a:t>
            </a:r>
            <a:r>
              <a:rPr lang="en-US" dirty="0" err="1" smtClean="0"/>
              <a:t>döntések</a:t>
            </a:r>
            <a:r>
              <a:rPr lang="en-US" dirty="0" smtClean="0"/>
              <a:t> </a:t>
            </a:r>
            <a:r>
              <a:rPr lang="en-US" dirty="0" err="1" smtClean="0"/>
              <a:t>rendszerezéséhez</a:t>
            </a:r>
            <a:endParaRPr lang="en-US" dirty="0" smtClean="0"/>
          </a:p>
          <a:p>
            <a:r>
              <a:rPr lang="en-US" dirty="0" smtClean="0"/>
              <a:t>Game AI </a:t>
            </a:r>
            <a:r>
              <a:rPr lang="en-US" dirty="0" err="1" smtClean="0"/>
              <a:t>architektúrák</a:t>
            </a:r>
            <a:endParaRPr lang="hu-H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AI </a:t>
            </a:r>
            <a:r>
              <a:rPr lang="en-US" dirty="0" err="1" smtClean="0"/>
              <a:t>architektúrák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3840171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Egyszerű</a:t>
            </a:r>
            <a:r>
              <a:rPr lang="en-US" dirty="0" smtClean="0"/>
              <a:t> </a:t>
            </a:r>
            <a:r>
              <a:rPr lang="en-US" dirty="0" err="1" smtClean="0"/>
              <a:t>szabályok</a:t>
            </a:r>
            <a:r>
              <a:rPr lang="en-US" dirty="0" smtClean="0"/>
              <a:t> </a:t>
            </a:r>
            <a:r>
              <a:rPr lang="en-US" dirty="0" err="1" smtClean="0"/>
              <a:t>halmaza</a:t>
            </a:r>
            <a:r>
              <a:rPr lang="en-US" dirty="0" smtClean="0"/>
              <a:t> (</a:t>
            </a:r>
            <a:r>
              <a:rPr lang="en-US" dirty="0" err="1" smtClean="0"/>
              <a:t>ez</a:t>
            </a:r>
            <a:r>
              <a:rPr lang="en-US" dirty="0" smtClean="0"/>
              <a:t> van most)</a:t>
            </a:r>
          </a:p>
          <a:p>
            <a:r>
              <a:rPr lang="en-US" dirty="0" err="1" smtClean="0"/>
              <a:t>Véges</a:t>
            </a:r>
            <a:r>
              <a:rPr lang="en-US" dirty="0" smtClean="0"/>
              <a:t> </a:t>
            </a:r>
            <a:r>
              <a:rPr lang="en-US" dirty="0" err="1" smtClean="0"/>
              <a:t>állapotgép</a:t>
            </a:r>
            <a:r>
              <a:rPr lang="en-US" dirty="0" smtClean="0"/>
              <a:t> (</a:t>
            </a:r>
            <a:r>
              <a:rPr lang="en-US" b="1" dirty="0" smtClean="0"/>
              <a:t>F</a:t>
            </a:r>
            <a:r>
              <a:rPr lang="en-US" dirty="0" smtClean="0"/>
              <a:t>in</a:t>
            </a:r>
            <a:r>
              <a:rPr lang="hu-HU" dirty="0" err="1" smtClean="0"/>
              <a:t>ite</a:t>
            </a:r>
            <a:r>
              <a:rPr lang="en-US" dirty="0" smtClean="0"/>
              <a:t> </a:t>
            </a:r>
            <a:r>
              <a:rPr lang="en-US" b="1" dirty="0" smtClean="0"/>
              <a:t>S</a:t>
            </a:r>
            <a:r>
              <a:rPr lang="en-US" dirty="0" smtClean="0"/>
              <a:t>tate </a:t>
            </a:r>
            <a:r>
              <a:rPr lang="en-US" b="1" dirty="0" smtClean="0"/>
              <a:t>M</a:t>
            </a:r>
            <a:r>
              <a:rPr lang="en-US" dirty="0" smtClean="0"/>
              <a:t>achine, FSM)</a:t>
            </a:r>
          </a:p>
          <a:p>
            <a:r>
              <a:rPr lang="en-US" dirty="0" err="1" smtClean="0"/>
              <a:t>Viselkedési</a:t>
            </a:r>
            <a:r>
              <a:rPr lang="en-US" dirty="0" smtClean="0"/>
              <a:t> </a:t>
            </a:r>
            <a:r>
              <a:rPr lang="en-US" dirty="0" err="1" smtClean="0"/>
              <a:t>fa</a:t>
            </a:r>
            <a:r>
              <a:rPr lang="en-US" dirty="0" smtClean="0"/>
              <a:t> (</a:t>
            </a:r>
            <a:r>
              <a:rPr lang="en-US" dirty="0" err="1" smtClean="0"/>
              <a:t>Behaviour</a:t>
            </a:r>
            <a:r>
              <a:rPr lang="en-US" dirty="0" smtClean="0"/>
              <a:t> Tree)</a:t>
            </a:r>
          </a:p>
          <a:p>
            <a:r>
              <a:rPr lang="en-US" dirty="0" err="1" smtClean="0"/>
              <a:t>Tervező</a:t>
            </a:r>
            <a:r>
              <a:rPr lang="en-US" dirty="0" smtClean="0"/>
              <a:t> (planner)</a:t>
            </a:r>
          </a:p>
          <a:p>
            <a:r>
              <a:rPr lang="en-US" dirty="0" err="1" smtClean="0"/>
              <a:t>Neurális</a:t>
            </a:r>
            <a:r>
              <a:rPr lang="en-US" dirty="0" smtClean="0"/>
              <a:t> </a:t>
            </a:r>
            <a:r>
              <a:rPr lang="en-US" dirty="0" err="1" smtClean="0"/>
              <a:t>hálózat</a:t>
            </a:r>
            <a:r>
              <a:rPr lang="en-US" dirty="0" smtClean="0"/>
              <a:t> (Neural Network)</a:t>
            </a:r>
          </a:p>
          <a:p>
            <a:endParaRPr lang="en-US" dirty="0" smtClean="0"/>
          </a:p>
          <a:p>
            <a:pPr>
              <a:buNone/>
            </a:pPr>
            <a:r>
              <a:rPr lang="hu-HU" dirty="0" smtClean="0"/>
              <a:t>https://www.youtube.com/watch?v=wsmMOJj6ETo</a:t>
            </a:r>
            <a:endParaRPr lang="hu-H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4714884"/>
            <a:ext cx="8229600" cy="200026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Állapotok</a:t>
            </a:r>
            <a:r>
              <a:rPr lang="en-US" dirty="0" smtClean="0"/>
              <a:t> (</a:t>
            </a:r>
            <a:r>
              <a:rPr lang="en-US" dirty="0" err="1" smtClean="0"/>
              <a:t>lehet</a:t>
            </a:r>
            <a:r>
              <a:rPr lang="en-US" dirty="0" smtClean="0"/>
              <a:t> </a:t>
            </a:r>
            <a:r>
              <a:rPr lang="en-US" dirty="0" err="1" smtClean="0"/>
              <a:t>valami</a:t>
            </a:r>
            <a:r>
              <a:rPr lang="en-US" dirty="0" smtClean="0"/>
              <a:t> </a:t>
            </a:r>
            <a:r>
              <a:rPr lang="en-US" dirty="0" err="1" smtClean="0"/>
              <a:t>akció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Állapotátmenetek</a:t>
            </a:r>
            <a:r>
              <a:rPr lang="en-US" dirty="0" smtClean="0"/>
              <a:t> (</a:t>
            </a:r>
            <a:r>
              <a:rPr lang="en-US" dirty="0" err="1" smtClean="0"/>
              <a:t>feltétel</a:t>
            </a:r>
            <a:r>
              <a:rPr lang="en-US" dirty="0" smtClean="0"/>
              <a:t> </a:t>
            </a:r>
            <a:r>
              <a:rPr lang="en-US" dirty="0" err="1" smtClean="0"/>
              <a:t>teljesülése</a:t>
            </a:r>
            <a:r>
              <a:rPr lang="en-US" dirty="0" smtClean="0"/>
              <a:t> </a:t>
            </a:r>
            <a:r>
              <a:rPr lang="en-US" dirty="0" err="1" smtClean="0"/>
              <a:t>esetén</a:t>
            </a:r>
            <a:r>
              <a:rPr lang="en-US" dirty="0" smtClean="0"/>
              <a:t> </a:t>
            </a:r>
            <a:r>
              <a:rPr lang="en-US" dirty="0" err="1" smtClean="0"/>
              <a:t>állapotváltás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Egyszerre</a:t>
            </a:r>
            <a:r>
              <a:rPr lang="en-US" dirty="0" smtClean="0"/>
              <a:t> </a:t>
            </a:r>
            <a:r>
              <a:rPr lang="en-US" dirty="0" err="1" smtClean="0"/>
              <a:t>csak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en-US" dirty="0" err="1" smtClean="0"/>
              <a:t>állapotban</a:t>
            </a:r>
            <a:r>
              <a:rPr lang="en-US" dirty="0" smtClean="0"/>
              <a:t> </a:t>
            </a:r>
            <a:r>
              <a:rPr lang="en-US" dirty="0" err="1" smtClean="0"/>
              <a:t>lehetünk</a:t>
            </a:r>
            <a:endParaRPr lang="hu-H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92073"/>
            <a:ext cx="8847872" cy="4479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1504</Words>
  <Application>Microsoft Office PowerPoint</Application>
  <PresentationFormat>Diavetítés a képernyőre (4:3 oldalarány)</PresentationFormat>
  <Paragraphs>182</Paragraphs>
  <Slides>35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Office-téma</vt:lpstr>
      <vt:lpstr>AI, Navigáció</vt:lpstr>
      <vt:lpstr>AI</vt:lpstr>
      <vt:lpstr>AI a játékokban</vt:lpstr>
      <vt:lpstr>TrollHunter</vt:lpstr>
      <vt:lpstr>TrollController.cs</vt:lpstr>
      <vt:lpstr>TrollController.cs</vt:lpstr>
      <vt:lpstr>Troll AI</vt:lpstr>
      <vt:lpstr>Game AI architektúrák</vt:lpstr>
      <vt:lpstr>PowerPoint-bemutató</vt:lpstr>
      <vt:lpstr>PowerPoint-bemutató</vt:lpstr>
      <vt:lpstr>Példa</vt:lpstr>
      <vt:lpstr>PowerPoint-bemutató</vt:lpstr>
      <vt:lpstr>PowerPoint-bemutató</vt:lpstr>
      <vt:lpstr>Planner</vt:lpstr>
      <vt:lpstr>PowerPoint-bemutató</vt:lpstr>
      <vt:lpstr>PowerPoint-bemutató</vt:lpstr>
      <vt:lpstr>Navigáció</vt:lpstr>
      <vt:lpstr>Navigáció</vt:lpstr>
      <vt:lpstr>Navigation Mesh</vt:lpstr>
      <vt:lpstr>Navigation Mesh</vt:lpstr>
      <vt:lpstr>Navigation Agent</vt:lpstr>
      <vt:lpstr>TrollController.cs</vt:lpstr>
      <vt:lpstr>Próba</vt:lpstr>
      <vt:lpstr>PowerPoint-bemutató</vt:lpstr>
      <vt:lpstr>PowerPoint-bemutató</vt:lpstr>
      <vt:lpstr>Egyszerűsített geometria</vt:lpstr>
      <vt:lpstr>PowerPoint-bemutató</vt:lpstr>
      <vt:lpstr>Agent leugrás</vt:lpstr>
      <vt:lpstr>OffMeshLink</vt:lpstr>
      <vt:lpstr>Animáció javítása: TrollController.cs</vt:lpstr>
      <vt:lpstr>Agent pozíció vs GameObject transform</vt:lpstr>
      <vt:lpstr>TrollController.cs</vt:lpstr>
      <vt:lpstr>TrollController.cs</vt:lpstr>
      <vt:lpstr>Akadályok</vt:lpstr>
      <vt:lpstr>VÉGE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AI, Navigáció</dc:title>
  <cp:lastModifiedBy>M</cp:lastModifiedBy>
  <cp:revision>57</cp:revision>
  <dcterms:modified xsi:type="dcterms:W3CDTF">2020-10-26T11:27:44Z</dcterms:modified>
</cp:coreProperties>
</file>